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437" r:id="rId2"/>
    <p:sldId id="438" r:id="rId3"/>
    <p:sldId id="389" r:id="rId4"/>
    <p:sldId id="390" r:id="rId5"/>
    <p:sldId id="439" r:id="rId6"/>
    <p:sldId id="440" r:id="rId7"/>
    <p:sldId id="436" r:id="rId8"/>
  </p:sldIdLst>
  <p:sldSz cx="12528550" cy="7956550"/>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8672FCED-8494-4578-8E24-5C2BD7AE1F31}">
          <p14:sldIdLst>
            <p14:sldId id="437"/>
          </p14:sldIdLst>
        </p14:section>
        <p14:section name="タイトルなしのセクション" id="{A5393B82-3FEC-4EBA-A46F-32CE2E3B9FF1}">
          <p14:sldIdLst>
            <p14:sldId id="438"/>
            <p14:sldId id="389"/>
            <p14:sldId id="390"/>
            <p14:sldId id="439"/>
            <p14:sldId id="440"/>
            <p14:sldId id="43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康史 山中" initials="康山" lastIdx="3" clrIdx="0">
    <p:extLst>
      <p:ext uri="{19B8F6BF-5375-455C-9EA6-DF929625EA0E}">
        <p15:presenceInfo xmlns:p15="http://schemas.microsoft.com/office/powerpoint/2012/main" userId="7cad7c1188213a2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ECD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3733" autoAdjust="0"/>
  </p:normalViewPr>
  <p:slideViewPr>
    <p:cSldViewPr snapToGrid="0">
      <p:cViewPr>
        <p:scale>
          <a:sx n="53" d="100"/>
          <a:sy n="53" d="100"/>
        </p:scale>
        <p:origin x="1012"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4BA64B22-9278-45EB-8151-1F3CB8E09122}" type="datetimeFigureOut">
              <a:rPr kumimoji="1" lang="ja-JP" altLang="en-US" smtClean="0"/>
              <a:t>2025/3/27</a:t>
            </a:fld>
            <a:endParaRPr kumimoji="1" lang="ja-JP" altLang="en-US"/>
          </a:p>
        </p:txBody>
      </p:sp>
      <p:sp>
        <p:nvSpPr>
          <p:cNvPr id="4" name="スライド イメージ プレースホルダー 3"/>
          <p:cNvSpPr>
            <a:spLocks noGrp="1" noRot="1" noChangeAspect="1"/>
          </p:cNvSpPr>
          <p:nvPr>
            <p:ph type="sldImg" idx="2"/>
          </p:nvPr>
        </p:nvSpPr>
        <p:spPr>
          <a:xfrm>
            <a:off x="785813" y="1243013"/>
            <a:ext cx="5286375" cy="33575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29D72E34-23D7-48D2-90EA-38977B5C598E}" type="slidenum">
              <a:rPr kumimoji="1" lang="ja-JP" altLang="en-US" smtClean="0"/>
              <a:t>‹#›</a:t>
            </a:fld>
            <a:endParaRPr kumimoji="1" lang="ja-JP" altLang="en-US"/>
          </a:p>
        </p:txBody>
      </p:sp>
    </p:spTree>
    <p:extLst>
      <p:ext uri="{BB962C8B-B14F-4D97-AF65-F5344CB8AC3E}">
        <p14:creationId xmlns:p14="http://schemas.microsoft.com/office/powerpoint/2010/main" val="1068508302"/>
      </p:ext>
    </p:extLst>
  </p:cSld>
  <p:clrMap bg1="lt1" tx1="dk1" bg2="lt2" tx2="dk2" accent1="accent1" accent2="accent2" accent3="accent3" accent4="accent4" accent5="accent5" accent6="accent6" hlink="hlink" folHlink="folHlink"/>
  <p:notesStyle>
    <a:lvl1pPr marL="0" algn="l" defTabSz="962497" rtl="0" eaLnBrk="1" latinLnBrk="0" hangingPunct="1">
      <a:defRPr kumimoji="1" sz="1263" kern="1200">
        <a:solidFill>
          <a:schemeClr val="tx1"/>
        </a:solidFill>
        <a:latin typeface="+mn-lt"/>
        <a:ea typeface="+mn-ea"/>
        <a:cs typeface="+mn-cs"/>
      </a:defRPr>
    </a:lvl1pPr>
    <a:lvl2pPr marL="481249" algn="l" defTabSz="962497" rtl="0" eaLnBrk="1" latinLnBrk="0" hangingPunct="1">
      <a:defRPr kumimoji="1" sz="1263" kern="1200">
        <a:solidFill>
          <a:schemeClr val="tx1"/>
        </a:solidFill>
        <a:latin typeface="+mn-lt"/>
        <a:ea typeface="+mn-ea"/>
        <a:cs typeface="+mn-cs"/>
      </a:defRPr>
    </a:lvl2pPr>
    <a:lvl3pPr marL="962497" algn="l" defTabSz="962497" rtl="0" eaLnBrk="1" latinLnBrk="0" hangingPunct="1">
      <a:defRPr kumimoji="1" sz="1263" kern="1200">
        <a:solidFill>
          <a:schemeClr val="tx1"/>
        </a:solidFill>
        <a:latin typeface="+mn-lt"/>
        <a:ea typeface="+mn-ea"/>
        <a:cs typeface="+mn-cs"/>
      </a:defRPr>
    </a:lvl3pPr>
    <a:lvl4pPr marL="1443746" algn="l" defTabSz="962497" rtl="0" eaLnBrk="1" latinLnBrk="0" hangingPunct="1">
      <a:defRPr kumimoji="1" sz="1263" kern="1200">
        <a:solidFill>
          <a:schemeClr val="tx1"/>
        </a:solidFill>
        <a:latin typeface="+mn-lt"/>
        <a:ea typeface="+mn-ea"/>
        <a:cs typeface="+mn-cs"/>
      </a:defRPr>
    </a:lvl4pPr>
    <a:lvl5pPr marL="1924995" algn="l" defTabSz="962497" rtl="0" eaLnBrk="1" latinLnBrk="0" hangingPunct="1">
      <a:defRPr kumimoji="1" sz="1263" kern="1200">
        <a:solidFill>
          <a:schemeClr val="tx1"/>
        </a:solidFill>
        <a:latin typeface="+mn-lt"/>
        <a:ea typeface="+mn-ea"/>
        <a:cs typeface="+mn-cs"/>
      </a:defRPr>
    </a:lvl5pPr>
    <a:lvl6pPr marL="2406244" algn="l" defTabSz="962497" rtl="0" eaLnBrk="1" latinLnBrk="0" hangingPunct="1">
      <a:defRPr kumimoji="1" sz="1263" kern="1200">
        <a:solidFill>
          <a:schemeClr val="tx1"/>
        </a:solidFill>
        <a:latin typeface="+mn-lt"/>
        <a:ea typeface="+mn-ea"/>
        <a:cs typeface="+mn-cs"/>
      </a:defRPr>
    </a:lvl6pPr>
    <a:lvl7pPr marL="2887492" algn="l" defTabSz="962497" rtl="0" eaLnBrk="1" latinLnBrk="0" hangingPunct="1">
      <a:defRPr kumimoji="1" sz="1263" kern="1200">
        <a:solidFill>
          <a:schemeClr val="tx1"/>
        </a:solidFill>
        <a:latin typeface="+mn-lt"/>
        <a:ea typeface="+mn-ea"/>
        <a:cs typeface="+mn-cs"/>
      </a:defRPr>
    </a:lvl7pPr>
    <a:lvl8pPr marL="3368741" algn="l" defTabSz="962497" rtl="0" eaLnBrk="1" latinLnBrk="0" hangingPunct="1">
      <a:defRPr kumimoji="1" sz="1263" kern="1200">
        <a:solidFill>
          <a:schemeClr val="tx1"/>
        </a:solidFill>
        <a:latin typeface="+mn-lt"/>
        <a:ea typeface="+mn-ea"/>
        <a:cs typeface="+mn-cs"/>
      </a:defRPr>
    </a:lvl8pPr>
    <a:lvl9pPr marL="3849990" algn="l" defTabSz="962497" rtl="0" eaLnBrk="1" latinLnBrk="0" hangingPunct="1">
      <a:defRPr kumimoji="1" sz="126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66069" y="1302149"/>
            <a:ext cx="9396413" cy="2770058"/>
          </a:xfrm>
        </p:spPr>
        <p:txBody>
          <a:bodyPr anchor="b"/>
          <a:lstStyle>
            <a:lvl1pPr algn="ctr">
              <a:defRPr sz="6166"/>
            </a:lvl1pPr>
          </a:lstStyle>
          <a:p>
            <a:r>
              <a:rPr lang="ja-JP" altLang="en-US"/>
              <a:t>マスター タイトルの書式設定</a:t>
            </a:r>
            <a:endParaRPr lang="en-US" dirty="0"/>
          </a:p>
        </p:txBody>
      </p:sp>
      <p:sp>
        <p:nvSpPr>
          <p:cNvPr id="3" name="Subtitle 2"/>
          <p:cNvSpPr>
            <a:spLocks noGrp="1"/>
          </p:cNvSpPr>
          <p:nvPr>
            <p:ph type="subTitle" idx="1"/>
          </p:nvPr>
        </p:nvSpPr>
        <p:spPr>
          <a:xfrm>
            <a:off x="1566069" y="4179031"/>
            <a:ext cx="9396413" cy="1920991"/>
          </a:xfrm>
        </p:spPr>
        <p:txBody>
          <a:bodyPr/>
          <a:lstStyle>
            <a:lvl1pPr marL="0" indent="0" algn="ctr">
              <a:buNone/>
              <a:defRPr sz="2466"/>
            </a:lvl1pPr>
            <a:lvl2pPr marL="469819" indent="0" algn="ctr">
              <a:buNone/>
              <a:defRPr sz="2055"/>
            </a:lvl2pPr>
            <a:lvl3pPr marL="939637" indent="0" algn="ctr">
              <a:buNone/>
              <a:defRPr sz="1850"/>
            </a:lvl3pPr>
            <a:lvl4pPr marL="1409456" indent="0" algn="ctr">
              <a:buNone/>
              <a:defRPr sz="1644"/>
            </a:lvl4pPr>
            <a:lvl5pPr marL="1879275" indent="0" algn="ctr">
              <a:buNone/>
              <a:defRPr sz="1644"/>
            </a:lvl5pPr>
            <a:lvl6pPr marL="2349094" indent="0" algn="ctr">
              <a:buNone/>
              <a:defRPr sz="1644"/>
            </a:lvl6pPr>
            <a:lvl7pPr marL="2818912" indent="0" algn="ctr">
              <a:buNone/>
              <a:defRPr sz="1644"/>
            </a:lvl7pPr>
            <a:lvl8pPr marL="3288731" indent="0" algn="ctr">
              <a:buNone/>
              <a:defRPr sz="1644"/>
            </a:lvl8pPr>
            <a:lvl9pPr marL="3758550" indent="0" algn="ctr">
              <a:buNone/>
              <a:defRPr sz="164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50400D5-973C-4465-8FE3-951EAD2EFED4}" type="datetime1">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120991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AC288C-BDE4-479A-ABC4-30E53BE65808}" type="datetime1">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154201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65743" y="423613"/>
            <a:ext cx="2701469" cy="674280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61338" y="423613"/>
            <a:ext cx="7947799" cy="674280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BFE136-EEC8-4685-B82F-EC20E60E21CE}" type="datetime1">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421385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535E98-8C00-496C-B68B-975210D4006D}" type="datetime1">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2136283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54813" y="1983613"/>
            <a:ext cx="10805874" cy="3309703"/>
          </a:xfrm>
        </p:spPr>
        <p:txBody>
          <a:bodyPr anchor="b"/>
          <a:lstStyle>
            <a:lvl1pPr>
              <a:defRPr sz="616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54813" y="5324627"/>
            <a:ext cx="10805874" cy="1740495"/>
          </a:xfrm>
        </p:spPr>
        <p:txBody>
          <a:bodyPr/>
          <a:lstStyle>
            <a:lvl1pPr marL="0" indent="0">
              <a:buNone/>
              <a:defRPr sz="2466">
                <a:solidFill>
                  <a:schemeClr val="tx1">
                    <a:tint val="75000"/>
                  </a:schemeClr>
                </a:solidFill>
              </a:defRPr>
            </a:lvl1pPr>
            <a:lvl2pPr marL="469819" indent="0">
              <a:buNone/>
              <a:defRPr sz="2055">
                <a:solidFill>
                  <a:schemeClr val="tx1">
                    <a:tint val="75000"/>
                  </a:schemeClr>
                </a:solidFill>
              </a:defRPr>
            </a:lvl2pPr>
            <a:lvl3pPr marL="939637" indent="0">
              <a:buNone/>
              <a:defRPr sz="1850">
                <a:solidFill>
                  <a:schemeClr val="tx1">
                    <a:tint val="75000"/>
                  </a:schemeClr>
                </a:solidFill>
              </a:defRPr>
            </a:lvl3pPr>
            <a:lvl4pPr marL="1409456" indent="0">
              <a:buNone/>
              <a:defRPr sz="1644">
                <a:solidFill>
                  <a:schemeClr val="tx1">
                    <a:tint val="75000"/>
                  </a:schemeClr>
                </a:solidFill>
              </a:defRPr>
            </a:lvl4pPr>
            <a:lvl5pPr marL="1879275" indent="0">
              <a:buNone/>
              <a:defRPr sz="1644">
                <a:solidFill>
                  <a:schemeClr val="tx1">
                    <a:tint val="75000"/>
                  </a:schemeClr>
                </a:solidFill>
              </a:defRPr>
            </a:lvl5pPr>
            <a:lvl6pPr marL="2349094" indent="0">
              <a:buNone/>
              <a:defRPr sz="1644">
                <a:solidFill>
                  <a:schemeClr val="tx1">
                    <a:tint val="75000"/>
                  </a:schemeClr>
                </a:solidFill>
              </a:defRPr>
            </a:lvl6pPr>
            <a:lvl7pPr marL="2818912" indent="0">
              <a:buNone/>
              <a:defRPr sz="1644">
                <a:solidFill>
                  <a:schemeClr val="tx1">
                    <a:tint val="75000"/>
                  </a:schemeClr>
                </a:solidFill>
              </a:defRPr>
            </a:lvl7pPr>
            <a:lvl8pPr marL="3288731" indent="0">
              <a:buNone/>
              <a:defRPr sz="1644">
                <a:solidFill>
                  <a:schemeClr val="tx1">
                    <a:tint val="75000"/>
                  </a:schemeClr>
                </a:solidFill>
              </a:defRPr>
            </a:lvl8pPr>
            <a:lvl9pPr marL="3758550" indent="0">
              <a:buNone/>
              <a:defRPr sz="164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7AEF66C-97C0-4802-AFF0-86E32A77A2B4}" type="datetime1">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979525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61338" y="2118063"/>
            <a:ext cx="5324634" cy="504835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42578" y="2118063"/>
            <a:ext cx="5324634" cy="504835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7BE91A9-39DF-4546-B7C8-C8C42CEFA7A9}" type="datetime1">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3549120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62970" y="423613"/>
            <a:ext cx="10805874" cy="1537899"/>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62970" y="1950461"/>
            <a:ext cx="5300163" cy="955890"/>
          </a:xfrm>
        </p:spPr>
        <p:txBody>
          <a:bodyPr anchor="b"/>
          <a:lstStyle>
            <a:lvl1pPr marL="0" indent="0">
              <a:buNone/>
              <a:defRPr sz="2466" b="1"/>
            </a:lvl1pPr>
            <a:lvl2pPr marL="469819" indent="0">
              <a:buNone/>
              <a:defRPr sz="2055" b="1"/>
            </a:lvl2pPr>
            <a:lvl3pPr marL="939637" indent="0">
              <a:buNone/>
              <a:defRPr sz="1850" b="1"/>
            </a:lvl3pPr>
            <a:lvl4pPr marL="1409456" indent="0">
              <a:buNone/>
              <a:defRPr sz="1644" b="1"/>
            </a:lvl4pPr>
            <a:lvl5pPr marL="1879275" indent="0">
              <a:buNone/>
              <a:defRPr sz="1644" b="1"/>
            </a:lvl5pPr>
            <a:lvl6pPr marL="2349094" indent="0">
              <a:buNone/>
              <a:defRPr sz="1644" b="1"/>
            </a:lvl6pPr>
            <a:lvl7pPr marL="2818912" indent="0">
              <a:buNone/>
              <a:defRPr sz="1644" b="1"/>
            </a:lvl7pPr>
            <a:lvl8pPr marL="3288731" indent="0">
              <a:buNone/>
              <a:defRPr sz="1644" b="1"/>
            </a:lvl8pPr>
            <a:lvl9pPr marL="3758550" indent="0">
              <a:buNone/>
              <a:defRPr sz="1644" b="1"/>
            </a:lvl9pPr>
          </a:lstStyle>
          <a:p>
            <a:pPr lvl="0"/>
            <a:r>
              <a:rPr lang="ja-JP" altLang="en-US"/>
              <a:t>マスター テキストの書式設定</a:t>
            </a:r>
          </a:p>
        </p:txBody>
      </p:sp>
      <p:sp>
        <p:nvSpPr>
          <p:cNvPr id="4" name="Content Placeholder 3"/>
          <p:cNvSpPr>
            <a:spLocks noGrp="1"/>
          </p:cNvSpPr>
          <p:nvPr>
            <p:ph sz="half" idx="2"/>
          </p:nvPr>
        </p:nvSpPr>
        <p:spPr>
          <a:xfrm>
            <a:off x="862970" y="2906351"/>
            <a:ext cx="5300163" cy="427480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42578" y="1950461"/>
            <a:ext cx="5326266" cy="955890"/>
          </a:xfrm>
        </p:spPr>
        <p:txBody>
          <a:bodyPr anchor="b"/>
          <a:lstStyle>
            <a:lvl1pPr marL="0" indent="0">
              <a:buNone/>
              <a:defRPr sz="2466" b="1"/>
            </a:lvl1pPr>
            <a:lvl2pPr marL="469819" indent="0">
              <a:buNone/>
              <a:defRPr sz="2055" b="1"/>
            </a:lvl2pPr>
            <a:lvl3pPr marL="939637" indent="0">
              <a:buNone/>
              <a:defRPr sz="1850" b="1"/>
            </a:lvl3pPr>
            <a:lvl4pPr marL="1409456" indent="0">
              <a:buNone/>
              <a:defRPr sz="1644" b="1"/>
            </a:lvl4pPr>
            <a:lvl5pPr marL="1879275" indent="0">
              <a:buNone/>
              <a:defRPr sz="1644" b="1"/>
            </a:lvl5pPr>
            <a:lvl6pPr marL="2349094" indent="0">
              <a:buNone/>
              <a:defRPr sz="1644" b="1"/>
            </a:lvl6pPr>
            <a:lvl7pPr marL="2818912" indent="0">
              <a:buNone/>
              <a:defRPr sz="1644" b="1"/>
            </a:lvl7pPr>
            <a:lvl8pPr marL="3288731" indent="0">
              <a:buNone/>
              <a:defRPr sz="1644" b="1"/>
            </a:lvl8pPr>
            <a:lvl9pPr marL="3758550" indent="0">
              <a:buNone/>
              <a:defRPr sz="1644" b="1"/>
            </a:lvl9pPr>
          </a:lstStyle>
          <a:p>
            <a:pPr lvl="0"/>
            <a:r>
              <a:rPr lang="ja-JP" altLang="en-US"/>
              <a:t>マスター テキストの書式設定</a:t>
            </a:r>
          </a:p>
        </p:txBody>
      </p:sp>
      <p:sp>
        <p:nvSpPr>
          <p:cNvPr id="6" name="Content Placeholder 5"/>
          <p:cNvSpPr>
            <a:spLocks noGrp="1"/>
          </p:cNvSpPr>
          <p:nvPr>
            <p:ph sz="quarter" idx="4"/>
          </p:nvPr>
        </p:nvSpPr>
        <p:spPr>
          <a:xfrm>
            <a:off x="6342578" y="2906351"/>
            <a:ext cx="5326266" cy="427480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ECB562A-A0C1-4D2C-B42D-E76792B45AC1}" type="datetime1">
              <a:rPr kumimoji="1" lang="ja-JP" altLang="en-US" smtClean="0"/>
              <a:t>2025/3/27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1739616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BDB63DA-DD8A-4933-A201-F72FF2A0765E}" type="datetime1">
              <a:rPr kumimoji="1" lang="ja-JP" altLang="en-US" smtClean="0"/>
              <a:t>2025/3/27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1198418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36C324-259F-49FE-ACCC-98B9E43EF4B4}" type="datetime1">
              <a:rPr kumimoji="1" lang="ja-JP" altLang="en-US" smtClean="0"/>
              <a:t>2025/3/27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1281052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62970" y="530437"/>
            <a:ext cx="4040783" cy="1856528"/>
          </a:xfrm>
        </p:spPr>
        <p:txBody>
          <a:bodyPr anchor="b"/>
          <a:lstStyle>
            <a:lvl1pPr>
              <a:defRPr sz="3288"/>
            </a:lvl1pPr>
          </a:lstStyle>
          <a:p>
            <a:r>
              <a:rPr lang="ja-JP" altLang="en-US"/>
              <a:t>マスター タイトルの書式設定</a:t>
            </a:r>
            <a:endParaRPr lang="en-US" dirty="0"/>
          </a:p>
        </p:txBody>
      </p:sp>
      <p:sp>
        <p:nvSpPr>
          <p:cNvPr id="3" name="Content Placeholder 2"/>
          <p:cNvSpPr>
            <a:spLocks noGrp="1"/>
          </p:cNvSpPr>
          <p:nvPr>
            <p:ph idx="1"/>
          </p:nvPr>
        </p:nvSpPr>
        <p:spPr>
          <a:xfrm>
            <a:off x="5326266" y="1145596"/>
            <a:ext cx="6342578" cy="5654308"/>
          </a:xfrm>
        </p:spPr>
        <p:txBody>
          <a:bodyPr/>
          <a:lstStyle>
            <a:lvl1pPr>
              <a:defRPr sz="3288"/>
            </a:lvl1pPr>
            <a:lvl2pPr>
              <a:defRPr sz="2877"/>
            </a:lvl2pPr>
            <a:lvl3pPr>
              <a:defRPr sz="2466"/>
            </a:lvl3pPr>
            <a:lvl4pPr>
              <a:defRPr sz="2055"/>
            </a:lvl4pPr>
            <a:lvl5pPr>
              <a:defRPr sz="2055"/>
            </a:lvl5pPr>
            <a:lvl6pPr>
              <a:defRPr sz="2055"/>
            </a:lvl6pPr>
            <a:lvl7pPr>
              <a:defRPr sz="2055"/>
            </a:lvl7pPr>
            <a:lvl8pPr>
              <a:defRPr sz="2055"/>
            </a:lvl8pPr>
            <a:lvl9pPr>
              <a:defRPr sz="205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62970" y="2386965"/>
            <a:ext cx="4040783" cy="4422148"/>
          </a:xfrm>
        </p:spPr>
        <p:txBody>
          <a:bodyPr/>
          <a:lstStyle>
            <a:lvl1pPr marL="0" indent="0">
              <a:buNone/>
              <a:defRPr sz="1644"/>
            </a:lvl1pPr>
            <a:lvl2pPr marL="469819" indent="0">
              <a:buNone/>
              <a:defRPr sz="1439"/>
            </a:lvl2pPr>
            <a:lvl3pPr marL="939637" indent="0">
              <a:buNone/>
              <a:defRPr sz="1233"/>
            </a:lvl3pPr>
            <a:lvl4pPr marL="1409456" indent="0">
              <a:buNone/>
              <a:defRPr sz="1028"/>
            </a:lvl4pPr>
            <a:lvl5pPr marL="1879275" indent="0">
              <a:buNone/>
              <a:defRPr sz="1028"/>
            </a:lvl5pPr>
            <a:lvl6pPr marL="2349094" indent="0">
              <a:buNone/>
              <a:defRPr sz="1028"/>
            </a:lvl6pPr>
            <a:lvl7pPr marL="2818912" indent="0">
              <a:buNone/>
              <a:defRPr sz="1028"/>
            </a:lvl7pPr>
            <a:lvl8pPr marL="3288731" indent="0">
              <a:buNone/>
              <a:defRPr sz="1028"/>
            </a:lvl8pPr>
            <a:lvl9pPr marL="3758550" indent="0">
              <a:buNone/>
              <a:defRPr sz="102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4584F8-1A88-40A6-8012-7FE5922B0BC7}" type="datetime1">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2688497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62970" y="530437"/>
            <a:ext cx="4040783" cy="1856528"/>
          </a:xfrm>
        </p:spPr>
        <p:txBody>
          <a:bodyPr anchor="b"/>
          <a:lstStyle>
            <a:lvl1pPr>
              <a:defRPr sz="3288"/>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326266" y="1145596"/>
            <a:ext cx="6342578" cy="5654308"/>
          </a:xfrm>
        </p:spPr>
        <p:txBody>
          <a:bodyPr anchor="t"/>
          <a:lstStyle>
            <a:lvl1pPr marL="0" indent="0">
              <a:buNone/>
              <a:defRPr sz="3288"/>
            </a:lvl1pPr>
            <a:lvl2pPr marL="469819" indent="0">
              <a:buNone/>
              <a:defRPr sz="2877"/>
            </a:lvl2pPr>
            <a:lvl3pPr marL="939637" indent="0">
              <a:buNone/>
              <a:defRPr sz="2466"/>
            </a:lvl3pPr>
            <a:lvl4pPr marL="1409456" indent="0">
              <a:buNone/>
              <a:defRPr sz="2055"/>
            </a:lvl4pPr>
            <a:lvl5pPr marL="1879275" indent="0">
              <a:buNone/>
              <a:defRPr sz="2055"/>
            </a:lvl5pPr>
            <a:lvl6pPr marL="2349094" indent="0">
              <a:buNone/>
              <a:defRPr sz="2055"/>
            </a:lvl6pPr>
            <a:lvl7pPr marL="2818912" indent="0">
              <a:buNone/>
              <a:defRPr sz="2055"/>
            </a:lvl7pPr>
            <a:lvl8pPr marL="3288731" indent="0">
              <a:buNone/>
              <a:defRPr sz="2055"/>
            </a:lvl8pPr>
            <a:lvl9pPr marL="3758550" indent="0">
              <a:buNone/>
              <a:defRPr sz="205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62970" y="2386965"/>
            <a:ext cx="4040783" cy="4422148"/>
          </a:xfrm>
        </p:spPr>
        <p:txBody>
          <a:bodyPr/>
          <a:lstStyle>
            <a:lvl1pPr marL="0" indent="0">
              <a:buNone/>
              <a:defRPr sz="1644"/>
            </a:lvl1pPr>
            <a:lvl2pPr marL="469819" indent="0">
              <a:buNone/>
              <a:defRPr sz="1439"/>
            </a:lvl2pPr>
            <a:lvl3pPr marL="939637" indent="0">
              <a:buNone/>
              <a:defRPr sz="1233"/>
            </a:lvl3pPr>
            <a:lvl4pPr marL="1409456" indent="0">
              <a:buNone/>
              <a:defRPr sz="1028"/>
            </a:lvl4pPr>
            <a:lvl5pPr marL="1879275" indent="0">
              <a:buNone/>
              <a:defRPr sz="1028"/>
            </a:lvl5pPr>
            <a:lvl6pPr marL="2349094" indent="0">
              <a:buNone/>
              <a:defRPr sz="1028"/>
            </a:lvl6pPr>
            <a:lvl7pPr marL="2818912" indent="0">
              <a:buNone/>
              <a:defRPr sz="1028"/>
            </a:lvl7pPr>
            <a:lvl8pPr marL="3288731" indent="0">
              <a:buNone/>
              <a:defRPr sz="1028"/>
            </a:lvl8pPr>
            <a:lvl9pPr marL="3758550" indent="0">
              <a:buNone/>
              <a:defRPr sz="102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31A6F33-B5B8-456A-BC92-2AE01786E25C}" type="datetime1">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3933526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61338" y="423613"/>
            <a:ext cx="10805874" cy="1537899"/>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61338" y="2118063"/>
            <a:ext cx="10805874" cy="504835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61338" y="7374543"/>
            <a:ext cx="2818924" cy="423613"/>
          </a:xfrm>
          <a:prstGeom prst="rect">
            <a:avLst/>
          </a:prstGeom>
        </p:spPr>
        <p:txBody>
          <a:bodyPr vert="horz" lIns="91440" tIns="45720" rIns="91440" bIns="45720" rtlCol="0" anchor="ctr"/>
          <a:lstStyle>
            <a:lvl1pPr algn="l">
              <a:defRPr sz="1233">
                <a:solidFill>
                  <a:schemeClr val="tx1">
                    <a:tint val="75000"/>
                  </a:schemeClr>
                </a:solidFill>
              </a:defRPr>
            </a:lvl1pPr>
          </a:lstStyle>
          <a:p>
            <a:fld id="{4133A107-CB9B-4171-AB3D-650030FCB343}" type="datetime1">
              <a:rPr kumimoji="1" lang="ja-JP" altLang="en-US" smtClean="0"/>
              <a:t>2025/3/27</a:t>
            </a:fld>
            <a:endParaRPr kumimoji="1" lang="ja-JP" altLang="en-US"/>
          </a:p>
        </p:txBody>
      </p:sp>
      <p:sp>
        <p:nvSpPr>
          <p:cNvPr id="5" name="Footer Placeholder 4"/>
          <p:cNvSpPr>
            <a:spLocks noGrp="1"/>
          </p:cNvSpPr>
          <p:nvPr>
            <p:ph type="ftr" sz="quarter" idx="3"/>
          </p:nvPr>
        </p:nvSpPr>
        <p:spPr>
          <a:xfrm>
            <a:off x="4150082" y="7374543"/>
            <a:ext cx="4228386" cy="423613"/>
          </a:xfrm>
          <a:prstGeom prst="rect">
            <a:avLst/>
          </a:prstGeom>
        </p:spPr>
        <p:txBody>
          <a:bodyPr vert="horz" lIns="91440" tIns="45720" rIns="91440" bIns="45720" rtlCol="0" anchor="ctr"/>
          <a:lstStyle>
            <a:lvl1pPr algn="ctr">
              <a:defRPr sz="123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848288" y="7374543"/>
            <a:ext cx="2818924" cy="423613"/>
          </a:xfrm>
          <a:prstGeom prst="rect">
            <a:avLst/>
          </a:prstGeom>
        </p:spPr>
        <p:txBody>
          <a:bodyPr vert="horz" lIns="91440" tIns="45720" rIns="91440" bIns="45720" rtlCol="0" anchor="ctr"/>
          <a:lstStyle>
            <a:lvl1pPr algn="r">
              <a:defRPr sz="1233">
                <a:solidFill>
                  <a:schemeClr val="tx1">
                    <a:tint val="75000"/>
                  </a:schemeClr>
                </a:solidFill>
              </a:defRPr>
            </a:lvl1p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42520906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39637" rtl="0" eaLnBrk="1" latinLnBrk="0" hangingPunct="1">
        <a:lnSpc>
          <a:spcPct val="90000"/>
        </a:lnSpc>
        <a:spcBef>
          <a:spcPct val="0"/>
        </a:spcBef>
        <a:buNone/>
        <a:defRPr kumimoji="1" sz="4521" kern="1200">
          <a:solidFill>
            <a:schemeClr val="tx1"/>
          </a:solidFill>
          <a:latin typeface="+mj-lt"/>
          <a:ea typeface="+mj-ea"/>
          <a:cs typeface="+mj-cs"/>
        </a:defRPr>
      </a:lvl1pPr>
    </p:titleStyle>
    <p:bodyStyle>
      <a:lvl1pPr marL="234909" indent="-234909" algn="l" defTabSz="939637" rtl="0" eaLnBrk="1" latinLnBrk="0" hangingPunct="1">
        <a:lnSpc>
          <a:spcPct val="90000"/>
        </a:lnSpc>
        <a:spcBef>
          <a:spcPts val="1028"/>
        </a:spcBef>
        <a:buFont typeface="Arial" panose="020B0604020202020204" pitchFamily="34" charset="0"/>
        <a:buChar char="•"/>
        <a:defRPr kumimoji="1" sz="2877" kern="1200">
          <a:solidFill>
            <a:schemeClr val="tx1"/>
          </a:solidFill>
          <a:latin typeface="+mn-lt"/>
          <a:ea typeface="+mn-ea"/>
          <a:cs typeface="+mn-cs"/>
        </a:defRPr>
      </a:lvl1pPr>
      <a:lvl2pPr marL="704728" indent="-234909" algn="l" defTabSz="939637" rtl="0" eaLnBrk="1" latinLnBrk="0" hangingPunct="1">
        <a:lnSpc>
          <a:spcPct val="90000"/>
        </a:lnSpc>
        <a:spcBef>
          <a:spcPts val="514"/>
        </a:spcBef>
        <a:buFont typeface="Arial" panose="020B0604020202020204" pitchFamily="34" charset="0"/>
        <a:buChar char="•"/>
        <a:defRPr kumimoji="1" sz="2466" kern="1200">
          <a:solidFill>
            <a:schemeClr val="tx1"/>
          </a:solidFill>
          <a:latin typeface="+mn-lt"/>
          <a:ea typeface="+mn-ea"/>
          <a:cs typeface="+mn-cs"/>
        </a:defRPr>
      </a:lvl2pPr>
      <a:lvl3pPr marL="1174547" indent="-234909" algn="l" defTabSz="939637" rtl="0" eaLnBrk="1" latinLnBrk="0" hangingPunct="1">
        <a:lnSpc>
          <a:spcPct val="90000"/>
        </a:lnSpc>
        <a:spcBef>
          <a:spcPts val="514"/>
        </a:spcBef>
        <a:buFont typeface="Arial" panose="020B0604020202020204" pitchFamily="34" charset="0"/>
        <a:buChar char="•"/>
        <a:defRPr kumimoji="1" sz="2055" kern="1200">
          <a:solidFill>
            <a:schemeClr val="tx1"/>
          </a:solidFill>
          <a:latin typeface="+mn-lt"/>
          <a:ea typeface="+mn-ea"/>
          <a:cs typeface="+mn-cs"/>
        </a:defRPr>
      </a:lvl3pPr>
      <a:lvl4pPr marL="1644366" indent="-234909" algn="l" defTabSz="939637" rtl="0" eaLnBrk="1" latinLnBrk="0" hangingPunct="1">
        <a:lnSpc>
          <a:spcPct val="90000"/>
        </a:lnSpc>
        <a:spcBef>
          <a:spcPts val="514"/>
        </a:spcBef>
        <a:buFont typeface="Arial" panose="020B0604020202020204" pitchFamily="34" charset="0"/>
        <a:buChar char="•"/>
        <a:defRPr kumimoji="1" sz="1850" kern="1200">
          <a:solidFill>
            <a:schemeClr val="tx1"/>
          </a:solidFill>
          <a:latin typeface="+mn-lt"/>
          <a:ea typeface="+mn-ea"/>
          <a:cs typeface="+mn-cs"/>
        </a:defRPr>
      </a:lvl4pPr>
      <a:lvl5pPr marL="2114184" indent="-234909" algn="l" defTabSz="939637" rtl="0" eaLnBrk="1" latinLnBrk="0" hangingPunct="1">
        <a:lnSpc>
          <a:spcPct val="90000"/>
        </a:lnSpc>
        <a:spcBef>
          <a:spcPts val="514"/>
        </a:spcBef>
        <a:buFont typeface="Arial" panose="020B0604020202020204" pitchFamily="34" charset="0"/>
        <a:buChar char="•"/>
        <a:defRPr kumimoji="1" sz="1850" kern="1200">
          <a:solidFill>
            <a:schemeClr val="tx1"/>
          </a:solidFill>
          <a:latin typeface="+mn-lt"/>
          <a:ea typeface="+mn-ea"/>
          <a:cs typeface="+mn-cs"/>
        </a:defRPr>
      </a:lvl5pPr>
      <a:lvl6pPr marL="2584003" indent="-234909" algn="l" defTabSz="939637" rtl="0" eaLnBrk="1" latinLnBrk="0" hangingPunct="1">
        <a:lnSpc>
          <a:spcPct val="90000"/>
        </a:lnSpc>
        <a:spcBef>
          <a:spcPts val="514"/>
        </a:spcBef>
        <a:buFont typeface="Arial" panose="020B0604020202020204" pitchFamily="34" charset="0"/>
        <a:buChar char="•"/>
        <a:defRPr kumimoji="1" sz="1850" kern="1200">
          <a:solidFill>
            <a:schemeClr val="tx1"/>
          </a:solidFill>
          <a:latin typeface="+mn-lt"/>
          <a:ea typeface="+mn-ea"/>
          <a:cs typeface="+mn-cs"/>
        </a:defRPr>
      </a:lvl6pPr>
      <a:lvl7pPr marL="3053822" indent="-234909" algn="l" defTabSz="939637" rtl="0" eaLnBrk="1" latinLnBrk="0" hangingPunct="1">
        <a:lnSpc>
          <a:spcPct val="90000"/>
        </a:lnSpc>
        <a:spcBef>
          <a:spcPts val="514"/>
        </a:spcBef>
        <a:buFont typeface="Arial" panose="020B0604020202020204" pitchFamily="34" charset="0"/>
        <a:buChar char="•"/>
        <a:defRPr kumimoji="1" sz="1850" kern="1200">
          <a:solidFill>
            <a:schemeClr val="tx1"/>
          </a:solidFill>
          <a:latin typeface="+mn-lt"/>
          <a:ea typeface="+mn-ea"/>
          <a:cs typeface="+mn-cs"/>
        </a:defRPr>
      </a:lvl7pPr>
      <a:lvl8pPr marL="3523640" indent="-234909" algn="l" defTabSz="939637" rtl="0" eaLnBrk="1" latinLnBrk="0" hangingPunct="1">
        <a:lnSpc>
          <a:spcPct val="90000"/>
        </a:lnSpc>
        <a:spcBef>
          <a:spcPts val="514"/>
        </a:spcBef>
        <a:buFont typeface="Arial" panose="020B0604020202020204" pitchFamily="34" charset="0"/>
        <a:buChar char="•"/>
        <a:defRPr kumimoji="1" sz="1850" kern="1200">
          <a:solidFill>
            <a:schemeClr val="tx1"/>
          </a:solidFill>
          <a:latin typeface="+mn-lt"/>
          <a:ea typeface="+mn-ea"/>
          <a:cs typeface="+mn-cs"/>
        </a:defRPr>
      </a:lvl8pPr>
      <a:lvl9pPr marL="3993459" indent="-234909" algn="l" defTabSz="939637" rtl="0" eaLnBrk="1" latinLnBrk="0" hangingPunct="1">
        <a:lnSpc>
          <a:spcPct val="90000"/>
        </a:lnSpc>
        <a:spcBef>
          <a:spcPts val="514"/>
        </a:spcBef>
        <a:buFont typeface="Arial" panose="020B0604020202020204" pitchFamily="34" charset="0"/>
        <a:buChar char="•"/>
        <a:defRPr kumimoji="1" sz="1850" kern="1200">
          <a:solidFill>
            <a:schemeClr val="tx1"/>
          </a:solidFill>
          <a:latin typeface="+mn-lt"/>
          <a:ea typeface="+mn-ea"/>
          <a:cs typeface="+mn-cs"/>
        </a:defRPr>
      </a:lvl9pPr>
    </p:bodyStyle>
    <p:otherStyle>
      <a:defPPr>
        <a:defRPr lang="en-US"/>
      </a:defPPr>
      <a:lvl1pPr marL="0" algn="l" defTabSz="939637" rtl="0" eaLnBrk="1" latinLnBrk="0" hangingPunct="1">
        <a:defRPr kumimoji="1" sz="1850" kern="1200">
          <a:solidFill>
            <a:schemeClr val="tx1"/>
          </a:solidFill>
          <a:latin typeface="+mn-lt"/>
          <a:ea typeface="+mn-ea"/>
          <a:cs typeface="+mn-cs"/>
        </a:defRPr>
      </a:lvl1pPr>
      <a:lvl2pPr marL="469819" algn="l" defTabSz="939637" rtl="0" eaLnBrk="1" latinLnBrk="0" hangingPunct="1">
        <a:defRPr kumimoji="1" sz="1850" kern="1200">
          <a:solidFill>
            <a:schemeClr val="tx1"/>
          </a:solidFill>
          <a:latin typeface="+mn-lt"/>
          <a:ea typeface="+mn-ea"/>
          <a:cs typeface="+mn-cs"/>
        </a:defRPr>
      </a:lvl2pPr>
      <a:lvl3pPr marL="939637" algn="l" defTabSz="939637" rtl="0" eaLnBrk="1" latinLnBrk="0" hangingPunct="1">
        <a:defRPr kumimoji="1" sz="1850" kern="1200">
          <a:solidFill>
            <a:schemeClr val="tx1"/>
          </a:solidFill>
          <a:latin typeface="+mn-lt"/>
          <a:ea typeface="+mn-ea"/>
          <a:cs typeface="+mn-cs"/>
        </a:defRPr>
      </a:lvl3pPr>
      <a:lvl4pPr marL="1409456" algn="l" defTabSz="939637" rtl="0" eaLnBrk="1" latinLnBrk="0" hangingPunct="1">
        <a:defRPr kumimoji="1" sz="1850" kern="1200">
          <a:solidFill>
            <a:schemeClr val="tx1"/>
          </a:solidFill>
          <a:latin typeface="+mn-lt"/>
          <a:ea typeface="+mn-ea"/>
          <a:cs typeface="+mn-cs"/>
        </a:defRPr>
      </a:lvl4pPr>
      <a:lvl5pPr marL="1879275" algn="l" defTabSz="939637" rtl="0" eaLnBrk="1" latinLnBrk="0" hangingPunct="1">
        <a:defRPr kumimoji="1" sz="1850" kern="1200">
          <a:solidFill>
            <a:schemeClr val="tx1"/>
          </a:solidFill>
          <a:latin typeface="+mn-lt"/>
          <a:ea typeface="+mn-ea"/>
          <a:cs typeface="+mn-cs"/>
        </a:defRPr>
      </a:lvl5pPr>
      <a:lvl6pPr marL="2349094" algn="l" defTabSz="939637" rtl="0" eaLnBrk="1" latinLnBrk="0" hangingPunct="1">
        <a:defRPr kumimoji="1" sz="1850" kern="1200">
          <a:solidFill>
            <a:schemeClr val="tx1"/>
          </a:solidFill>
          <a:latin typeface="+mn-lt"/>
          <a:ea typeface="+mn-ea"/>
          <a:cs typeface="+mn-cs"/>
        </a:defRPr>
      </a:lvl6pPr>
      <a:lvl7pPr marL="2818912" algn="l" defTabSz="939637" rtl="0" eaLnBrk="1" latinLnBrk="0" hangingPunct="1">
        <a:defRPr kumimoji="1" sz="1850" kern="1200">
          <a:solidFill>
            <a:schemeClr val="tx1"/>
          </a:solidFill>
          <a:latin typeface="+mn-lt"/>
          <a:ea typeface="+mn-ea"/>
          <a:cs typeface="+mn-cs"/>
        </a:defRPr>
      </a:lvl7pPr>
      <a:lvl8pPr marL="3288731" algn="l" defTabSz="939637" rtl="0" eaLnBrk="1" latinLnBrk="0" hangingPunct="1">
        <a:defRPr kumimoji="1" sz="1850" kern="1200">
          <a:solidFill>
            <a:schemeClr val="tx1"/>
          </a:solidFill>
          <a:latin typeface="+mn-lt"/>
          <a:ea typeface="+mn-ea"/>
          <a:cs typeface="+mn-cs"/>
        </a:defRPr>
      </a:lvl8pPr>
      <a:lvl9pPr marL="3758550" algn="l" defTabSz="939637" rtl="0" eaLnBrk="1" latinLnBrk="0" hangingPunct="1">
        <a:defRPr kumimoji="1" sz="18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25CB3EB-27A9-7731-2356-18484E5C9965}"/>
              </a:ext>
            </a:extLst>
          </p:cNvPr>
          <p:cNvSpPr/>
          <p:nvPr/>
        </p:nvSpPr>
        <p:spPr>
          <a:xfrm>
            <a:off x="2633478" y="175025"/>
            <a:ext cx="6731330" cy="769441"/>
          </a:xfrm>
          <a:prstGeom prst="rect">
            <a:avLst/>
          </a:prstGeom>
          <a:noFill/>
        </p:spPr>
        <p:txBody>
          <a:bodyPr wrap="none" lIns="91440" tIns="45720" rIns="91440" bIns="45720">
            <a:spAutoFit/>
          </a:bodyPr>
          <a:lstStyle/>
          <a:p>
            <a:pPr algn="ctr"/>
            <a:r>
              <a:rPr lang="ja-JP" altLang="en-US" sz="4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マロの音楽寺子屋シリーズ</a:t>
            </a:r>
          </a:p>
        </p:txBody>
      </p:sp>
      <p:sp>
        <p:nvSpPr>
          <p:cNvPr id="3" name="四角形: 角を丸くする 2">
            <a:extLst>
              <a:ext uri="{FF2B5EF4-FFF2-40B4-BE49-F238E27FC236}">
                <a16:creationId xmlns:a16="http://schemas.microsoft.com/office/drawing/2014/main" id="{7CD9AA80-1550-68A9-974B-A534FDD180F3}"/>
              </a:ext>
            </a:extLst>
          </p:cNvPr>
          <p:cNvSpPr/>
          <p:nvPr/>
        </p:nvSpPr>
        <p:spPr>
          <a:xfrm>
            <a:off x="429614" y="1183608"/>
            <a:ext cx="11754040" cy="1856475"/>
          </a:xfrm>
          <a:prstGeom prst="roundRect">
            <a:avLst>
              <a:gd name="adj" fmla="val 8172"/>
            </a:avLst>
          </a:prstGeom>
          <a:solidFill>
            <a:schemeClr val="accent4">
              <a:lumMod val="20000"/>
              <a:lumOff val="80000"/>
            </a:schemeClr>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3000" dirty="0">
                <a:ln w="12700">
                  <a:solidFill>
                    <a:schemeClr val="accent1"/>
                  </a:solidFill>
                  <a:prstDash val="solid"/>
                </a:ln>
                <a:solidFill>
                  <a:schemeClr val="tx1"/>
                </a:solidFill>
                <a:latin typeface="BIZ UDPゴシック" panose="020B0400000000000000" pitchFamily="50" charset="-128"/>
                <a:ea typeface="BIZ UDPゴシック" panose="020B0400000000000000" pitchFamily="50" charset="-128"/>
              </a:rPr>
              <a:t>篠崎氏の次世代育成のモットー、コンサートマスターとしての</a:t>
            </a:r>
          </a:p>
          <a:p>
            <a:r>
              <a:rPr lang="ja-JP" altLang="en-US" sz="3000" dirty="0">
                <a:ln w="12700">
                  <a:solidFill>
                    <a:schemeClr val="accent1"/>
                  </a:solidFill>
                  <a:prstDash val="solid"/>
                </a:ln>
                <a:solidFill>
                  <a:schemeClr val="tx1"/>
                </a:solidFill>
                <a:latin typeface="BIZ UDPゴシック" panose="020B0400000000000000" pitchFamily="50" charset="-128"/>
                <a:ea typeface="BIZ UDPゴシック" panose="020B0400000000000000" pitchFamily="50" charset="-128"/>
              </a:rPr>
              <a:t>マネジメント経験・知見を、子ども達とその親、音楽活動や音楽</a:t>
            </a:r>
          </a:p>
          <a:p>
            <a:r>
              <a:rPr lang="ja-JP" altLang="en-US" sz="3000" dirty="0">
                <a:ln w="12700">
                  <a:solidFill>
                    <a:schemeClr val="accent1"/>
                  </a:solidFill>
                  <a:prstDash val="solid"/>
                </a:ln>
                <a:solidFill>
                  <a:schemeClr val="tx1"/>
                </a:solidFill>
                <a:latin typeface="BIZ UDPゴシック" panose="020B0400000000000000" pitchFamily="50" charset="-128"/>
                <a:ea typeface="BIZ UDPゴシック" panose="020B0400000000000000" pitchFamily="50" charset="-128"/>
              </a:rPr>
              <a:t>教育に携わる人々、組織のマネジメント層にも伝承する場</a:t>
            </a:r>
            <a:endParaRPr lang="en-US" altLang="ja-JP" sz="3000" dirty="0">
              <a:ln w="12700">
                <a:solidFill>
                  <a:schemeClr val="accent1"/>
                </a:solidFill>
                <a:prstDash val="solid"/>
              </a:ln>
              <a:solidFill>
                <a:schemeClr val="tx1"/>
              </a:solidFill>
              <a:latin typeface="BIZ UDPゴシック" panose="020B0400000000000000" pitchFamily="50" charset="-128"/>
              <a:ea typeface="BIZ UDPゴシック" panose="020B0400000000000000" pitchFamily="50" charset="-128"/>
            </a:endParaRPr>
          </a:p>
        </p:txBody>
      </p:sp>
      <p:sp>
        <p:nvSpPr>
          <p:cNvPr id="5" name="フローチャート: 処理 4">
            <a:extLst>
              <a:ext uri="{FF2B5EF4-FFF2-40B4-BE49-F238E27FC236}">
                <a16:creationId xmlns:a16="http://schemas.microsoft.com/office/drawing/2014/main" id="{7C62C694-DAF8-BF23-45E0-DC4FB3F8AB36}"/>
              </a:ext>
            </a:extLst>
          </p:cNvPr>
          <p:cNvSpPr/>
          <p:nvPr/>
        </p:nvSpPr>
        <p:spPr>
          <a:xfrm>
            <a:off x="455345" y="3825730"/>
            <a:ext cx="4925850" cy="1449797"/>
          </a:xfrm>
          <a:prstGeom prst="flowChartProcess">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BIZ UDPゴシック" panose="020B0400000000000000" pitchFamily="50" charset="-128"/>
                <a:ea typeface="BIZ UDPゴシック" panose="020B0400000000000000" pitchFamily="50" charset="-128"/>
              </a:rPr>
              <a:t>２．マロの音楽寺子屋</a:t>
            </a:r>
          </a:p>
        </p:txBody>
      </p:sp>
      <p:sp>
        <p:nvSpPr>
          <p:cNvPr id="6" name="フローチャート: 処理 5">
            <a:extLst>
              <a:ext uri="{FF2B5EF4-FFF2-40B4-BE49-F238E27FC236}">
                <a16:creationId xmlns:a16="http://schemas.microsoft.com/office/drawing/2014/main" id="{99AE70C9-1BAA-037F-449C-95091DBE8E38}"/>
              </a:ext>
            </a:extLst>
          </p:cNvPr>
          <p:cNvSpPr/>
          <p:nvPr/>
        </p:nvSpPr>
        <p:spPr>
          <a:xfrm>
            <a:off x="5381195" y="3825729"/>
            <a:ext cx="6802459" cy="478284"/>
          </a:xfrm>
          <a:prstGeom prst="flowChartProcess">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BIZ UDPゴシック" panose="020B0400000000000000" pitchFamily="50" charset="-128"/>
                <a:ea typeface="BIZ UDPゴシック" panose="020B0400000000000000" pitchFamily="50" charset="-128"/>
              </a:rPr>
              <a:t>小学生～高校生向け</a:t>
            </a:r>
          </a:p>
        </p:txBody>
      </p:sp>
      <p:sp>
        <p:nvSpPr>
          <p:cNvPr id="7" name="フローチャート: 処理 6">
            <a:extLst>
              <a:ext uri="{FF2B5EF4-FFF2-40B4-BE49-F238E27FC236}">
                <a16:creationId xmlns:a16="http://schemas.microsoft.com/office/drawing/2014/main" id="{ABF8092B-39CB-14B0-6F42-909DBE7D59B8}"/>
              </a:ext>
            </a:extLst>
          </p:cNvPr>
          <p:cNvSpPr/>
          <p:nvPr/>
        </p:nvSpPr>
        <p:spPr>
          <a:xfrm>
            <a:off x="455345" y="3190104"/>
            <a:ext cx="4925850" cy="634291"/>
          </a:xfrm>
          <a:prstGeom prst="flowChartProcess">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BIZ UDPゴシック" panose="020B0400000000000000" pitchFamily="50" charset="-128"/>
                <a:ea typeface="BIZ UDPゴシック" panose="020B0400000000000000" pitchFamily="50" charset="-128"/>
              </a:rPr>
              <a:t>１．マロのお話寺子屋</a:t>
            </a:r>
          </a:p>
        </p:txBody>
      </p:sp>
      <p:sp>
        <p:nvSpPr>
          <p:cNvPr id="8" name="フローチャート: 処理 7">
            <a:extLst>
              <a:ext uri="{FF2B5EF4-FFF2-40B4-BE49-F238E27FC236}">
                <a16:creationId xmlns:a16="http://schemas.microsoft.com/office/drawing/2014/main" id="{A7B029A3-D3B5-5C83-B7EF-83B169B4956E}"/>
              </a:ext>
            </a:extLst>
          </p:cNvPr>
          <p:cNvSpPr/>
          <p:nvPr/>
        </p:nvSpPr>
        <p:spPr>
          <a:xfrm>
            <a:off x="5381195" y="3196786"/>
            <a:ext cx="6802459" cy="627609"/>
          </a:xfrm>
          <a:prstGeom prst="flowChartProcess">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200" dirty="0">
                <a:solidFill>
                  <a:schemeClr val="tx1"/>
                </a:solidFill>
                <a:latin typeface="BIZ UDPゴシック" panose="020B0400000000000000" pitchFamily="50" charset="-128"/>
                <a:ea typeface="BIZ UDPゴシック" panose="020B0400000000000000" pitchFamily="50" charset="-128"/>
              </a:rPr>
              <a:t>篠崎氏の話を聞きたい人、話をしたい人向け</a:t>
            </a:r>
          </a:p>
        </p:txBody>
      </p:sp>
      <p:sp>
        <p:nvSpPr>
          <p:cNvPr id="9" name="フローチャート: 処理 8">
            <a:extLst>
              <a:ext uri="{FF2B5EF4-FFF2-40B4-BE49-F238E27FC236}">
                <a16:creationId xmlns:a16="http://schemas.microsoft.com/office/drawing/2014/main" id="{FE8BBC4A-CF7B-850D-C414-788A0A1D62BC}"/>
              </a:ext>
            </a:extLst>
          </p:cNvPr>
          <p:cNvSpPr/>
          <p:nvPr/>
        </p:nvSpPr>
        <p:spPr>
          <a:xfrm>
            <a:off x="5381195" y="4304013"/>
            <a:ext cx="6802459" cy="519114"/>
          </a:xfrm>
          <a:prstGeom prst="flowChartProcess">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BIZ UDPゴシック" panose="020B0400000000000000" pitchFamily="50" charset="-128"/>
                <a:ea typeface="BIZ UDPゴシック" panose="020B0400000000000000" pitchFamily="50" charset="-128"/>
              </a:rPr>
              <a:t>高校生・大学生向け</a:t>
            </a:r>
          </a:p>
        </p:txBody>
      </p:sp>
      <p:sp>
        <p:nvSpPr>
          <p:cNvPr id="10" name="フローチャート: 処理 9">
            <a:extLst>
              <a:ext uri="{FF2B5EF4-FFF2-40B4-BE49-F238E27FC236}">
                <a16:creationId xmlns:a16="http://schemas.microsoft.com/office/drawing/2014/main" id="{3BBC96E9-ECD2-FA24-C73B-1F2B70C0AD55}"/>
              </a:ext>
            </a:extLst>
          </p:cNvPr>
          <p:cNvSpPr/>
          <p:nvPr/>
        </p:nvSpPr>
        <p:spPr>
          <a:xfrm>
            <a:off x="455345" y="7082644"/>
            <a:ext cx="11754040" cy="419774"/>
          </a:xfrm>
          <a:prstGeom prst="flowChartProcess">
            <a:avLst/>
          </a:prstGeom>
          <a:solidFill>
            <a:schemeClr val="bg1"/>
          </a:solidFill>
          <a:ln w="285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000" dirty="0">
                <a:solidFill>
                  <a:schemeClr val="tx1"/>
                </a:solidFill>
                <a:latin typeface="BIZ UDPゴシック" panose="020B0400000000000000" pitchFamily="50" charset="-128"/>
                <a:ea typeface="BIZ UDPゴシック" panose="020B0400000000000000" pitchFamily="50" charset="-128"/>
              </a:rPr>
              <a:t>Music Force</a:t>
            </a:r>
            <a:r>
              <a:rPr kumimoji="1" lang="ja-JP" altLang="en-US" sz="2000" dirty="0">
                <a:solidFill>
                  <a:schemeClr val="tx1"/>
                </a:solidFill>
                <a:latin typeface="BIZ UDPゴシック" panose="020B0400000000000000" pitchFamily="50" charset="-128"/>
                <a:ea typeface="BIZ UDPゴシック" panose="020B0400000000000000" pitchFamily="50" charset="-128"/>
              </a:rPr>
              <a:t>のＨＰで受付けを行う。篠崎氏が対応できない場合は、可能な限りパートナーが対応する</a:t>
            </a:r>
          </a:p>
        </p:txBody>
      </p:sp>
      <p:sp>
        <p:nvSpPr>
          <p:cNvPr id="11" name="フローチャート: 処理 10">
            <a:extLst>
              <a:ext uri="{FF2B5EF4-FFF2-40B4-BE49-F238E27FC236}">
                <a16:creationId xmlns:a16="http://schemas.microsoft.com/office/drawing/2014/main" id="{B01C5EF7-9C1D-9B86-028F-5D66FC8C2D4A}"/>
              </a:ext>
            </a:extLst>
          </p:cNvPr>
          <p:cNvSpPr/>
          <p:nvPr/>
        </p:nvSpPr>
        <p:spPr>
          <a:xfrm>
            <a:off x="5381195" y="5275527"/>
            <a:ext cx="6802459" cy="568561"/>
          </a:xfrm>
          <a:prstGeom prst="flowChartProcess">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BIZ UDPゴシック" panose="020B0400000000000000" pitchFamily="50" charset="-128"/>
                <a:ea typeface="BIZ UDPゴシック" panose="020B0400000000000000" pitchFamily="50" charset="-128"/>
              </a:rPr>
              <a:t>幼児期の子どもの親向け</a:t>
            </a:r>
          </a:p>
        </p:txBody>
      </p:sp>
      <p:sp>
        <p:nvSpPr>
          <p:cNvPr id="12" name="フローチャート: 処理 11">
            <a:extLst>
              <a:ext uri="{FF2B5EF4-FFF2-40B4-BE49-F238E27FC236}">
                <a16:creationId xmlns:a16="http://schemas.microsoft.com/office/drawing/2014/main" id="{1C68B2D4-505A-8BAB-73BE-F9F75664EF5B}"/>
              </a:ext>
            </a:extLst>
          </p:cNvPr>
          <p:cNvSpPr/>
          <p:nvPr/>
        </p:nvSpPr>
        <p:spPr>
          <a:xfrm>
            <a:off x="5381195" y="4807653"/>
            <a:ext cx="6802459" cy="467875"/>
          </a:xfrm>
          <a:prstGeom prst="flowChartProcess">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BIZ UDPゴシック" panose="020B0400000000000000" pitchFamily="50" charset="-128"/>
                <a:ea typeface="BIZ UDPゴシック" panose="020B0400000000000000" pitchFamily="50" charset="-128"/>
              </a:rPr>
              <a:t>アマチュア演奏家</a:t>
            </a:r>
            <a:r>
              <a:rPr kumimoji="1" lang="en-US" altLang="ja-JP" sz="2000" dirty="0">
                <a:solidFill>
                  <a:schemeClr val="tx1"/>
                </a:solidFill>
                <a:latin typeface="BIZ UDPゴシック" panose="020B0400000000000000" pitchFamily="50" charset="-128"/>
                <a:ea typeface="BIZ UDPゴシック" panose="020B0400000000000000" pitchFamily="50" charset="-128"/>
              </a:rPr>
              <a:t>(</a:t>
            </a:r>
            <a:r>
              <a:rPr kumimoji="1" lang="ja-JP" altLang="en-US" sz="2000" dirty="0">
                <a:solidFill>
                  <a:schemeClr val="tx1"/>
                </a:solidFill>
                <a:latin typeface="BIZ UDPゴシック" panose="020B0400000000000000" pitchFamily="50" charset="-128"/>
                <a:ea typeface="BIZ UDPゴシック" panose="020B0400000000000000" pitchFamily="50" charset="-128"/>
              </a:rPr>
              <a:t>含む大学・高校オケ</a:t>
            </a:r>
            <a:r>
              <a:rPr kumimoji="1" lang="en-US" altLang="ja-JP" sz="2200" dirty="0">
                <a:solidFill>
                  <a:schemeClr val="tx1"/>
                </a:solidFill>
                <a:latin typeface="BIZ UDPゴシック" panose="020B0400000000000000" pitchFamily="50" charset="-128"/>
                <a:ea typeface="BIZ UDPゴシック" panose="020B0400000000000000" pitchFamily="50" charset="-128"/>
              </a:rPr>
              <a:t>)</a:t>
            </a:r>
            <a:r>
              <a:rPr kumimoji="1" lang="ja-JP" altLang="en-US" sz="2200" dirty="0">
                <a:solidFill>
                  <a:schemeClr val="tx1"/>
                </a:solidFill>
                <a:latin typeface="BIZ UDPゴシック" panose="020B0400000000000000" pitchFamily="50" charset="-128"/>
                <a:ea typeface="BIZ UDPゴシック" panose="020B0400000000000000" pitchFamily="50" charset="-128"/>
              </a:rPr>
              <a:t>向け</a:t>
            </a:r>
          </a:p>
        </p:txBody>
      </p:sp>
      <p:sp>
        <p:nvSpPr>
          <p:cNvPr id="13" name="フローチャート: 処理 12">
            <a:extLst>
              <a:ext uri="{FF2B5EF4-FFF2-40B4-BE49-F238E27FC236}">
                <a16:creationId xmlns:a16="http://schemas.microsoft.com/office/drawing/2014/main" id="{FA50EEBE-49CD-866D-39E5-6A4E41F6E071}"/>
              </a:ext>
            </a:extLst>
          </p:cNvPr>
          <p:cNvSpPr/>
          <p:nvPr/>
        </p:nvSpPr>
        <p:spPr>
          <a:xfrm>
            <a:off x="455345" y="5844088"/>
            <a:ext cx="4925850" cy="566188"/>
          </a:xfrm>
          <a:prstGeom prst="flowChartProcess">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BIZ UDPゴシック" panose="020B0400000000000000" pitchFamily="50" charset="-128"/>
                <a:ea typeface="BIZ UDPゴシック" panose="020B0400000000000000" pitchFamily="50" charset="-128"/>
              </a:rPr>
              <a:t>４．音楽寺子屋 </a:t>
            </a:r>
            <a:r>
              <a:rPr kumimoji="1" lang="en-US" altLang="ja-JP" sz="2400" dirty="0">
                <a:solidFill>
                  <a:schemeClr val="tx1"/>
                </a:solidFill>
                <a:latin typeface="BIZ UDPゴシック" panose="020B0400000000000000" pitchFamily="50" charset="-128"/>
                <a:ea typeface="BIZ UDPゴシック" panose="020B0400000000000000" pitchFamily="50" charset="-128"/>
              </a:rPr>
              <a:t>for teacher</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14" name="フローチャート: 処理 13">
            <a:extLst>
              <a:ext uri="{FF2B5EF4-FFF2-40B4-BE49-F238E27FC236}">
                <a16:creationId xmlns:a16="http://schemas.microsoft.com/office/drawing/2014/main" id="{6F86726D-95E5-774F-4504-5E90651F542F}"/>
              </a:ext>
            </a:extLst>
          </p:cNvPr>
          <p:cNvSpPr/>
          <p:nvPr/>
        </p:nvSpPr>
        <p:spPr>
          <a:xfrm>
            <a:off x="5381195" y="5844088"/>
            <a:ext cx="6802459" cy="564444"/>
          </a:xfrm>
          <a:prstGeom prst="flowChartProcess">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BIZ UDPゴシック" panose="020B0400000000000000" pitchFamily="50" charset="-128"/>
                <a:ea typeface="BIZ UDPゴシック" panose="020B0400000000000000" pitchFamily="50" charset="-128"/>
              </a:rPr>
              <a:t>音楽の教師</a:t>
            </a:r>
            <a:r>
              <a:rPr kumimoji="1" lang="en-US" altLang="ja-JP" sz="2000" dirty="0">
                <a:solidFill>
                  <a:schemeClr val="tx1"/>
                </a:solidFill>
                <a:latin typeface="BIZ UDPゴシック" panose="020B0400000000000000" pitchFamily="50" charset="-128"/>
                <a:ea typeface="BIZ UDPゴシック" panose="020B0400000000000000" pitchFamily="50" charset="-128"/>
              </a:rPr>
              <a:t>(</a:t>
            </a:r>
            <a:r>
              <a:rPr kumimoji="1" lang="ja-JP" altLang="en-US" sz="2000" dirty="0">
                <a:solidFill>
                  <a:schemeClr val="tx1"/>
                </a:solidFill>
                <a:latin typeface="BIZ UDPゴシック" panose="020B0400000000000000" pitchFamily="50" charset="-128"/>
                <a:ea typeface="BIZ UDPゴシック" panose="020B0400000000000000" pitchFamily="50" charset="-128"/>
              </a:rPr>
              <a:t>学校・音楽教室等</a:t>
            </a:r>
            <a:r>
              <a:rPr kumimoji="1" lang="en-US" altLang="ja-JP" sz="20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向け</a:t>
            </a:r>
          </a:p>
        </p:txBody>
      </p:sp>
      <p:sp>
        <p:nvSpPr>
          <p:cNvPr id="15" name="フローチャート: 処理 14">
            <a:extLst>
              <a:ext uri="{FF2B5EF4-FFF2-40B4-BE49-F238E27FC236}">
                <a16:creationId xmlns:a16="http://schemas.microsoft.com/office/drawing/2014/main" id="{6E7407F0-E9FD-5FC5-CF41-49572E620F9B}"/>
              </a:ext>
            </a:extLst>
          </p:cNvPr>
          <p:cNvSpPr/>
          <p:nvPr/>
        </p:nvSpPr>
        <p:spPr>
          <a:xfrm>
            <a:off x="5381195" y="6410268"/>
            <a:ext cx="6802459" cy="564443"/>
          </a:xfrm>
          <a:prstGeom prst="flowChartProcess">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BIZ UDPゴシック" panose="020B0400000000000000" pitchFamily="50" charset="-128"/>
                <a:ea typeface="BIZ UDPゴシック" panose="020B0400000000000000" pitchFamily="50" charset="-128"/>
              </a:rPr>
              <a:t>経営者・社員向け</a:t>
            </a:r>
            <a:r>
              <a:rPr kumimoji="1" lang="en-US" altLang="ja-JP" sz="2000" dirty="0">
                <a:solidFill>
                  <a:schemeClr val="tx1"/>
                </a:solidFill>
                <a:latin typeface="BIZ UDPゴシック" panose="020B0400000000000000" pitchFamily="50" charset="-128"/>
                <a:ea typeface="BIZ UDPゴシック" panose="020B0400000000000000" pitchFamily="50" charset="-128"/>
              </a:rPr>
              <a:t>(</a:t>
            </a:r>
            <a:r>
              <a:rPr kumimoji="1" lang="ja-JP" altLang="en-US" sz="2000" dirty="0">
                <a:solidFill>
                  <a:schemeClr val="tx1"/>
                </a:solidFill>
                <a:latin typeface="BIZ UDPゴシック" panose="020B0400000000000000" pitchFamily="50" charset="-128"/>
                <a:ea typeface="BIZ UDPゴシック" panose="020B0400000000000000" pitchFamily="50" charset="-128"/>
              </a:rPr>
              <a:t>経営者フォーラム等にて</a:t>
            </a:r>
            <a:r>
              <a:rPr kumimoji="1" lang="en-US" altLang="ja-JP" sz="2000" dirty="0">
                <a:solidFill>
                  <a:schemeClr val="tx1"/>
                </a:solidFill>
                <a:latin typeface="BIZ UDPゴシック" panose="020B0400000000000000" pitchFamily="50" charset="-128"/>
                <a:ea typeface="BIZ UDPゴシック" panose="020B0400000000000000" pitchFamily="50" charset="-128"/>
              </a:rPr>
              <a:t>)</a:t>
            </a:r>
            <a:endParaRPr kumimoji="1"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17" name="フローチャート: 処理 16">
            <a:extLst>
              <a:ext uri="{FF2B5EF4-FFF2-40B4-BE49-F238E27FC236}">
                <a16:creationId xmlns:a16="http://schemas.microsoft.com/office/drawing/2014/main" id="{1B588BE2-CC2F-1918-79E6-7AEA11C66B61}"/>
              </a:ext>
            </a:extLst>
          </p:cNvPr>
          <p:cNvSpPr/>
          <p:nvPr/>
        </p:nvSpPr>
        <p:spPr>
          <a:xfrm>
            <a:off x="455345" y="5267558"/>
            <a:ext cx="4925850" cy="583145"/>
          </a:xfrm>
          <a:prstGeom prst="flowChartProcess">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BIZ UDPゴシック" panose="020B0400000000000000" pitchFamily="50" charset="-128"/>
                <a:ea typeface="BIZ UDPゴシック" panose="020B0400000000000000" pitchFamily="50" charset="-128"/>
              </a:rPr>
              <a:t>３．音楽寺子屋 </a:t>
            </a:r>
            <a:r>
              <a:rPr kumimoji="1" lang="en-US" altLang="ja-JP" sz="2400" dirty="0">
                <a:solidFill>
                  <a:schemeClr val="tx1"/>
                </a:solidFill>
                <a:latin typeface="BIZ UDPゴシック" panose="020B0400000000000000" pitchFamily="50" charset="-128"/>
                <a:ea typeface="BIZ UDPゴシック" panose="020B0400000000000000" pitchFamily="50" charset="-128"/>
              </a:rPr>
              <a:t>for parents</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18" name="フローチャート: 処理 17">
            <a:extLst>
              <a:ext uri="{FF2B5EF4-FFF2-40B4-BE49-F238E27FC236}">
                <a16:creationId xmlns:a16="http://schemas.microsoft.com/office/drawing/2014/main" id="{99584C54-ED21-2B36-CB50-38339AC08E74}"/>
              </a:ext>
            </a:extLst>
          </p:cNvPr>
          <p:cNvSpPr/>
          <p:nvPr/>
        </p:nvSpPr>
        <p:spPr>
          <a:xfrm>
            <a:off x="455345" y="6408532"/>
            <a:ext cx="4925850" cy="553056"/>
          </a:xfrm>
          <a:prstGeom prst="flowChartProcess">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BIZ UDPゴシック" panose="020B0400000000000000" pitchFamily="50" charset="-128"/>
                <a:ea typeface="BIZ UDPゴシック" panose="020B0400000000000000" pitchFamily="50" charset="-128"/>
              </a:rPr>
              <a:t>５．音楽寺子屋 </a:t>
            </a:r>
            <a:r>
              <a:rPr kumimoji="1" lang="en-US" altLang="ja-JP" sz="2400" dirty="0">
                <a:solidFill>
                  <a:schemeClr val="tx1"/>
                </a:solidFill>
                <a:latin typeface="BIZ UDPゴシック" panose="020B0400000000000000" pitchFamily="50" charset="-128"/>
                <a:ea typeface="BIZ UDPゴシック" panose="020B0400000000000000" pitchFamily="50" charset="-128"/>
              </a:rPr>
              <a:t>for leader</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83853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6AA58B67-4BB9-F0DB-DDC3-5C6683C7BE3A}"/>
              </a:ext>
            </a:extLst>
          </p:cNvPr>
          <p:cNvSpPr/>
          <p:nvPr/>
        </p:nvSpPr>
        <p:spPr>
          <a:xfrm>
            <a:off x="501298" y="1994156"/>
            <a:ext cx="2125602" cy="2068341"/>
          </a:xfrm>
          <a:prstGeom prst="roundRect">
            <a:avLst>
              <a:gd name="adj" fmla="val 7143"/>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fontAlgn="base"/>
            <a:r>
              <a:rPr lang="ja-JP" altLang="en-US" sz="2400" dirty="0">
                <a:solidFill>
                  <a:schemeClr val="tx1"/>
                </a:solidFill>
                <a:latin typeface="BIZ UDPゴシック" panose="020B0400000000000000" pitchFamily="50" charset="-128"/>
                <a:ea typeface="BIZ UDPゴシック" panose="020B0400000000000000" pitchFamily="50" charset="-128"/>
              </a:rPr>
              <a:t>概要</a:t>
            </a:r>
          </a:p>
        </p:txBody>
      </p:sp>
      <p:sp>
        <p:nvSpPr>
          <p:cNvPr id="6" name="四角形: 角を丸くする 5">
            <a:extLst>
              <a:ext uri="{FF2B5EF4-FFF2-40B4-BE49-F238E27FC236}">
                <a16:creationId xmlns:a16="http://schemas.microsoft.com/office/drawing/2014/main" id="{FFAF03C3-2F24-8A4E-6C46-6466B499FAF3}"/>
              </a:ext>
            </a:extLst>
          </p:cNvPr>
          <p:cNvSpPr/>
          <p:nvPr/>
        </p:nvSpPr>
        <p:spPr>
          <a:xfrm>
            <a:off x="2757532" y="1994155"/>
            <a:ext cx="9353796" cy="2068341"/>
          </a:xfrm>
          <a:prstGeom prst="roundRect">
            <a:avLst>
              <a:gd name="adj" fmla="val 914"/>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200" dirty="0">
                <a:solidFill>
                  <a:schemeClr val="tx1"/>
                </a:solidFill>
                <a:latin typeface="BIZ UDPゴシック" panose="020B0400000000000000" pitchFamily="50" charset="-128"/>
                <a:ea typeface="BIZ UDPゴシック" panose="020B0400000000000000" pitchFamily="50" charset="-128"/>
              </a:rPr>
              <a:t>・募集対象：　マロの話しを聞きたい人、マロと話をしたい人</a:t>
            </a:r>
          </a:p>
          <a:p>
            <a:r>
              <a:rPr kumimoji="1" lang="ja-JP" altLang="en-US" sz="2200" dirty="0">
                <a:solidFill>
                  <a:schemeClr val="tx1"/>
                </a:solidFill>
                <a:latin typeface="BIZ UDPゴシック" panose="020B0400000000000000" pitchFamily="50" charset="-128"/>
                <a:ea typeface="BIZ UDPゴシック" panose="020B0400000000000000" pitchFamily="50" charset="-128"/>
              </a:rPr>
              <a:t>・人数：　一回５０名まで</a:t>
            </a:r>
          </a:p>
          <a:p>
            <a:r>
              <a:rPr kumimoji="1" lang="ja-JP" altLang="en-US" sz="2200" dirty="0">
                <a:solidFill>
                  <a:schemeClr val="tx1"/>
                </a:solidFill>
                <a:latin typeface="BIZ UDPゴシック" panose="020B0400000000000000" pitchFamily="50" charset="-128"/>
                <a:ea typeface="BIZ UDPゴシック" panose="020B0400000000000000" pitchFamily="50" charset="-128"/>
              </a:rPr>
              <a:t>・場所：　当初は東京近郊から、最終的には全国主要都市で開催</a:t>
            </a:r>
            <a:r>
              <a:rPr kumimoji="1" lang="en-US" altLang="ja-JP" sz="2200" dirty="0">
                <a:solidFill>
                  <a:schemeClr val="tx1"/>
                </a:solidFill>
                <a:latin typeface="BIZ UDPゴシック" panose="020B0400000000000000" pitchFamily="50" charset="-128"/>
                <a:ea typeface="BIZ UDPゴシック" panose="020B0400000000000000" pitchFamily="50" charset="-128"/>
              </a:rPr>
              <a:t>or</a:t>
            </a:r>
            <a:r>
              <a:rPr kumimoji="1" lang="ja-JP" altLang="en-US" sz="2200" dirty="0">
                <a:solidFill>
                  <a:schemeClr val="tx1"/>
                </a:solidFill>
                <a:latin typeface="BIZ UDPゴシック" panose="020B0400000000000000" pitchFamily="50" charset="-128"/>
                <a:ea typeface="BIZ UDPゴシック" panose="020B0400000000000000" pitchFamily="50" charset="-128"/>
              </a:rPr>
              <a:t>オンライン</a:t>
            </a:r>
          </a:p>
          <a:p>
            <a:r>
              <a:rPr kumimoji="1" lang="ja-JP" altLang="en-US" sz="2200" dirty="0">
                <a:solidFill>
                  <a:schemeClr val="tx1"/>
                </a:solidFill>
                <a:latin typeface="BIZ UDPゴシック" panose="020B0400000000000000" pitchFamily="50" charset="-128"/>
                <a:ea typeface="BIZ UDPゴシック" panose="020B0400000000000000" pitchFamily="50" charset="-128"/>
              </a:rPr>
              <a:t>・時間：　Ｍａｘ　２時間</a:t>
            </a:r>
          </a:p>
          <a:p>
            <a:r>
              <a:rPr kumimoji="1" lang="ja-JP" altLang="en-US" sz="2200" dirty="0">
                <a:solidFill>
                  <a:schemeClr val="tx1"/>
                </a:solidFill>
                <a:latin typeface="BIZ UDPゴシック" panose="020B0400000000000000" pitchFamily="50" charset="-128"/>
                <a:ea typeface="BIZ UDPゴシック" panose="020B0400000000000000" pitchFamily="50" charset="-128"/>
              </a:rPr>
              <a:t>・参加費　一人２０００円</a:t>
            </a:r>
          </a:p>
        </p:txBody>
      </p:sp>
      <p:sp>
        <p:nvSpPr>
          <p:cNvPr id="7" name="四角形: 角を丸くする 6">
            <a:extLst>
              <a:ext uri="{FF2B5EF4-FFF2-40B4-BE49-F238E27FC236}">
                <a16:creationId xmlns:a16="http://schemas.microsoft.com/office/drawing/2014/main" id="{5B329F80-297E-F7C7-248D-FFDC2923323C}"/>
              </a:ext>
            </a:extLst>
          </p:cNvPr>
          <p:cNvSpPr/>
          <p:nvPr/>
        </p:nvSpPr>
        <p:spPr>
          <a:xfrm>
            <a:off x="501298" y="5678585"/>
            <a:ext cx="2125602" cy="904504"/>
          </a:xfrm>
          <a:prstGeom prst="roundRect">
            <a:avLst>
              <a:gd name="adj" fmla="val 7143"/>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fontAlgn="base"/>
            <a:r>
              <a:rPr kumimoji="1" lang="ja-JP" altLang="en-US" sz="2400">
                <a:solidFill>
                  <a:schemeClr val="tx1"/>
                </a:solidFill>
                <a:latin typeface="BIZ UDPゴシック" panose="020B0400000000000000" pitchFamily="50" charset="-128"/>
                <a:ea typeface="BIZ UDPゴシック" panose="020B0400000000000000" pitchFamily="50" charset="-128"/>
              </a:rPr>
              <a:t>募集方法</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8" name="四角形: 角を丸くする 7">
            <a:extLst>
              <a:ext uri="{FF2B5EF4-FFF2-40B4-BE49-F238E27FC236}">
                <a16:creationId xmlns:a16="http://schemas.microsoft.com/office/drawing/2014/main" id="{92DED2B6-59CF-7AFD-EFA9-941E27BC369F}"/>
              </a:ext>
            </a:extLst>
          </p:cNvPr>
          <p:cNvSpPr/>
          <p:nvPr/>
        </p:nvSpPr>
        <p:spPr>
          <a:xfrm>
            <a:off x="2757532" y="5678584"/>
            <a:ext cx="9353796" cy="904504"/>
          </a:xfrm>
          <a:prstGeom prst="roundRect">
            <a:avLst>
              <a:gd name="adj" fmla="val 914"/>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200" dirty="0">
                <a:solidFill>
                  <a:schemeClr val="tx1"/>
                </a:solidFill>
                <a:latin typeface="BIZ UDPゴシック" panose="020B0400000000000000" pitchFamily="50" charset="-128"/>
                <a:ea typeface="BIZ UDPゴシック" panose="020B0400000000000000" pitchFamily="50" charset="-128"/>
              </a:rPr>
              <a:t>・ホームページ、ＳＮＳ、コンサートの折り込みチラシ</a:t>
            </a:r>
          </a:p>
          <a:p>
            <a:r>
              <a:rPr kumimoji="1" lang="ja-JP" altLang="en-US" sz="2200" dirty="0">
                <a:solidFill>
                  <a:schemeClr val="tx1"/>
                </a:solidFill>
                <a:latin typeface="BIZ UDPゴシック" panose="020B0400000000000000" pitchFamily="50" charset="-128"/>
                <a:ea typeface="BIZ UDPゴシック" panose="020B0400000000000000" pitchFamily="50" charset="-128"/>
              </a:rPr>
              <a:t>・大学オケ、アマチュアオケの</a:t>
            </a:r>
            <a:r>
              <a:rPr kumimoji="1" lang="en-US" altLang="ja-JP" sz="2200" dirty="0">
                <a:solidFill>
                  <a:schemeClr val="tx1"/>
                </a:solidFill>
                <a:latin typeface="BIZ UDPゴシック" panose="020B0400000000000000" pitchFamily="50" charset="-128"/>
                <a:ea typeface="BIZ UDPゴシック" panose="020B0400000000000000" pitchFamily="50" charset="-128"/>
              </a:rPr>
              <a:t>Facebook</a:t>
            </a:r>
            <a:r>
              <a:rPr kumimoji="1" lang="ja-JP" altLang="en-US" sz="2200" dirty="0">
                <a:solidFill>
                  <a:schemeClr val="tx1"/>
                </a:solidFill>
                <a:latin typeface="BIZ UDPゴシック" panose="020B0400000000000000" pitchFamily="50" charset="-128"/>
                <a:ea typeface="BIZ UDPゴシック" panose="020B0400000000000000" pitchFamily="50" charset="-128"/>
              </a:rPr>
              <a:t>に</a:t>
            </a:r>
            <a:r>
              <a:rPr kumimoji="1" lang="en-US" altLang="ja-JP" sz="2200" dirty="0">
                <a:solidFill>
                  <a:schemeClr val="tx1"/>
                </a:solidFill>
                <a:latin typeface="BIZ UDPゴシック" panose="020B0400000000000000" pitchFamily="50" charset="-128"/>
                <a:ea typeface="BIZ UDPゴシック" panose="020B0400000000000000" pitchFamily="50" charset="-128"/>
              </a:rPr>
              <a:t>Messenger</a:t>
            </a:r>
            <a:r>
              <a:rPr kumimoji="1" lang="ja-JP" altLang="en-US" sz="2200" dirty="0">
                <a:solidFill>
                  <a:schemeClr val="tx1"/>
                </a:solidFill>
                <a:latin typeface="BIZ UDPゴシック" panose="020B0400000000000000" pitchFamily="50" charset="-128"/>
                <a:ea typeface="BIZ UDPゴシック" panose="020B0400000000000000" pitchFamily="50" charset="-128"/>
              </a:rPr>
              <a:t>で告知</a:t>
            </a:r>
          </a:p>
        </p:txBody>
      </p:sp>
      <p:sp>
        <p:nvSpPr>
          <p:cNvPr id="11" name="四角形: 角を丸くする 10">
            <a:extLst>
              <a:ext uri="{FF2B5EF4-FFF2-40B4-BE49-F238E27FC236}">
                <a16:creationId xmlns:a16="http://schemas.microsoft.com/office/drawing/2014/main" id="{658E1395-19D1-F29B-DEED-CDA72F5FB837}"/>
              </a:ext>
            </a:extLst>
          </p:cNvPr>
          <p:cNvSpPr/>
          <p:nvPr/>
        </p:nvSpPr>
        <p:spPr>
          <a:xfrm>
            <a:off x="501298" y="4202828"/>
            <a:ext cx="2125602" cy="1360683"/>
          </a:xfrm>
          <a:prstGeom prst="roundRect">
            <a:avLst>
              <a:gd name="adj" fmla="val 7143"/>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fontAlgn="base"/>
            <a:r>
              <a:rPr lang="ja-JP" altLang="en-US" sz="2400" dirty="0">
                <a:solidFill>
                  <a:schemeClr val="tx1"/>
                </a:solidFill>
                <a:latin typeface="BIZ UDPゴシック" panose="020B0400000000000000" pitchFamily="50" charset="-128"/>
                <a:ea typeface="BIZ UDPゴシック" panose="020B0400000000000000" pitchFamily="50" charset="-128"/>
              </a:rPr>
              <a:t>お話の内容</a:t>
            </a:r>
          </a:p>
          <a:p>
            <a:pPr algn="ctr" fontAlgn="base"/>
            <a:r>
              <a:rPr lang="ja-JP" altLang="en-US" sz="2400" dirty="0">
                <a:solidFill>
                  <a:schemeClr val="tx1"/>
                </a:solidFill>
                <a:latin typeface="BIZ UDPゴシック" panose="020B0400000000000000" pitchFamily="50" charset="-128"/>
                <a:ea typeface="BIZ UDPゴシック" panose="020B0400000000000000" pitchFamily="50" charset="-128"/>
              </a:rPr>
              <a:t>例</a:t>
            </a:r>
          </a:p>
        </p:txBody>
      </p:sp>
      <p:sp>
        <p:nvSpPr>
          <p:cNvPr id="12" name="四角形: 角を丸くする 11">
            <a:extLst>
              <a:ext uri="{FF2B5EF4-FFF2-40B4-BE49-F238E27FC236}">
                <a16:creationId xmlns:a16="http://schemas.microsoft.com/office/drawing/2014/main" id="{5B0EC798-2839-060E-A0A1-D22AF758B894}"/>
              </a:ext>
            </a:extLst>
          </p:cNvPr>
          <p:cNvSpPr/>
          <p:nvPr/>
        </p:nvSpPr>
        <p:spPr>
          <a:xfrm>
            <a:off x="2757532" y="4185875"/>
            <a:ext cx="9353796" cy="1360683"/>
          </a:xfrm>
          <a:prstGeom prst="roundRect">
            <a:avLst>
              <a:gd name="adj" fmla="val 914"/>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200" dirty="0">
                <a:solidFill>
                  <a:schemeClr val="tx1"/>
                </a:solidFill>
                <a:latin typeface="BIZ UDPゴシック" panose="020B0400000000000000" pitchFamily="50" charset="-128"/>
                <a:ea typeface="BIZ UDPゴシック" panose="020B0400000000000000" pitchFamily="50" charset="-128"/>
              </a:rPr>
              <a:t>・Ｎ響２５年のコンマス経験で得たこと、様々なエピソード</a:t>
            </a:r>
          </a:p>
          <a:p>
            <a:r>
              <a:rPr kumimoji="1" lang="ja-JP" altLang="en-US" sz="2200" dirty="0">
                <a:solidFill>
                  <a:schemeClr val="tx1"/>
                </a:solidFill>
                <a:latin typeface="BIZ UDPゴシック" panose="020B0400000000000000" pitchFamily="50" charset="-128"/>
                <a:ea typeface="BIZ UDPゴシック" panose="020B0400000000000000" pitchFamily="50" charset="-128"/>
              </a:rPr>
              <a:t>・組織としてのオーケストラ運営の秘訣</a:t>
            </a:r>
          </a:p>
          <a:p>
            <a:r>
              <a:rPr kumimoji="1" lang="ja-JP" altLang="en-US" sz="2200" dirty="0">
                <a:solidFill>
                  <a:schemeClr val="tx1"/>
                </a:solidFill>
                <a:latin typeface="BIZ UDPゴシック" panose="020B0400000000000000" pitchFamily="50" charset="-128"/>
                <a:ea typeface="BIZ UDPゴシック" panose="020B0400000000000000" pitchFamily="50" charset="-128"/>
              </a:rPr>
              <a:t>・</a:t>
            </a:r>
            <a:r>
              <a:rPr kumimoji="1" lang="en-US" altLang="ja-JP" sz="2200" dirty="0">
                <a:solidFill>
                  <a:schemeClr val="tx1"/>
                </a:solidFill>
                <a:latin typeface="BIZ UDPゴシック" panose="020B0400000000000000" pitchFamily="50" charset="-128"/>
                <a:ea typeface="BIZ UDPゴシック" panose="020B0400000000000000" pitchFamily="50" charset="-128"/>
              </a:rPr>
              <a:t>Music Force</a:t>
            </a:r>
            <a:r>
              <a:rPr kumimoji="1" lang="ja-JP" altLang="en-US" sz="2200" dirty="0">
                <a:solidFill>
                  <a:schemeClr val="tx1"/>
                </a:solidFill>
                <a:latin typeface="BIZ UDPゴシック" panose="020B0400000000000000" pitchFamily="50" charset="-128"/>
                <a:ea typeface="BIZ UDPゴシック" panose="020B0400000000000000" pitchFamily="50" charset="-128"/>
              </a:rPr>
              <a:t>設立への想い</a:t>
            </a:r>
          </a:p>
        </p:txBody>
      </p:sp>
      <p:sp>
        <p:nvSpPr>
          <p:cNvPr id="13" name="四角形: 角を丸くする 12">
            <a:extLst>
              <a:ext uri="{FF2B5EF4-FFF2-40B4-BE49-F238E27FC236}">
                <a16:creationId xmlns:a16="http://schemas.microsoft.com/office/drawing/2014/main" id="{03FE6CE0-4E2D-D2C0-2CC1-F35DC972D3C3}"/>
              </a:ext>
            </a:extLst>
          </p:cNvPr>
          <p:cNvSpPr/>
          <p:nvPr/>
        </p:nvSpPr>
        <p:spPr>
          <a:xfrm>
            <a:off x="501298" y="6746509"/>
            <a:ext cx="2125602" cy="603918"/>
          </a:xfrm>
          <a:prstGeom prst="roundRect">
            <a:avLst>
              <a:gd name="adj" fmla="val 7143"/>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fontAlgn="base"/>
            <a:r>
              <a:rPr lang="ja-JP" altLang="en-US" sz="2400" dirty="0">
                <a:solidFill>
                  <a:schemeClr val="tx1"/>
                </a:solidFill>
                <a:latin typeface="BIZ UDPゴシック" panose="020B0400000000000000" pitchFamily="50" charset="-128"/>
                <a:ea typeface="BIZ UDPゴシック" panose="020B0400000000000000" pitchFamily="50" charset="-128"/>
              </a:rPr>
              <a:t>お土産</a:t>
            </a:r>
          </a:p>
        </p:txBody>
      </p:sp>
      <p:sp>
        <p:nvSpPr>
          <p:cNvPr id="14" name="四角形: 角を丸くする 13">
            <a:extLst>
              <a:ext uri="{FF2B5EF4-FFF2-40B4-BE49-F238E27FC236}">
                <a16:creationId xmlns:a16="http://schemas.microsoft.com/office/drawing/2014/main" id="{7279144A-EB60-DD39-1119-245CF36EF0AA}"/>
              </a:ext>
            </a:extLst>
          </p:cNvPr>
          <p:cNvSpPr/>
          <p:nvPr/>
        </p:nvSpPr>
        <p:spPr>
          <a:xfrm>
            <a:off x="2757532" y="6746508"/>
            <a:ext cx="9353796" cy="603918"/>
          </a:xfrm>
          <a:prstGeom prst="roundRect">
            <a:avLst>
              <a:gd name="adj" fmla="val 914"/>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tx1"/>
                </a:solidFill>
                <a:latin typeface="BIZ UDPゴシック" panose="020B0400000000000000" pitchFamily="50" charset="-128"/>
                <a:ea typeface="BIZ UDPゴシック" panose="020B0400000000000000" pitchFamily="50" charset="-128"/>
              </a:rPr>
              <a:t>マロ氏のサイン、写真撮影</a:t>
            </a:r>
            <a:endParaRPr kumimoji="1" lang="ja-JP" altLang="en-US" sz="2200" dirty="0">
              <a:solidFill>
                <a:schemeClr val="tx1"/>
              </a:solidFill>
              <a:latin typeface="BIZ UDPゴシック" panose="020B0400000000000000" pitchFamily="50" charset="-128"/>
              <a:ea typeface="BIZ UDPゴシック" panose="020B0400000000000000" pitchFamily="50" charset="-128"/>
            </a:endParaRPr>
          </a:p>
        </p:txBody>
      </p:sp>
      <p:sp>
        <p:nvSpPr>
          <p:cNvPr id="15" name="正方形/長方形 14">
            <a:extLst>
              <a:ext uri="{FF2B5EF4-FFF2-40B4-BE49-F238E27FC236}">
                <a16:creationId xmlns:a16="http://schemas.microsoft.com/office/drawing/2014/main" id="{8A6A957C-02D1-EA4E-5D42-AEE03E75C64C}"/>
              </a:ext>
            </a:extLst>
          </p:cNvPr>
          <p:cNvSpPr/>
          <p:nvPr/>
        </p:nvSpPr>
        <p:spPr>
          <a:xfrm>
            <a:off x="501298" y="1080508"/>
            <a:ext cx="6057900" cy="738664"/>
          </a:xfrm>
          <a:prstGeom prst="rect">
            <a:avLst/>
          </a:prstGeom>
          <a:noFill/>
        </p:spPr>
        <p:txBody>
          <a:bodyPr wrap="square" lIns="91440" tIns="45720" rIns="91440" bIns="45720">
            <a:spAutoFit/>
          </a:bodyPr>
          <a:lstStyle/>
          <a:p>
            <a:pPr algn="ctr"/>
            <a:r>
              <a:rPr lang="ja-JP" altLang="en-US" sz="42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１．“マロとお話”寺子屋</a:t>
            </a:r>
          </a:p>
        </p:txBody>
      </p:sp>
      <p:sp>
        <p:nvSpPr>
          <p:cNvPr id="16" name="正方形/長方形 15">
            <a:extLst>
              <a:ext uri="{FF2B5EF4-FFF2-40B4-BE49-F238E27FC236}">
                <a16:creationId xmlns:a16="http://schemas.microsoft.com/office/drawing/2014/main" id="{A2E3566F-9A31-774B-F731-C7C22644B2B8}"/>
              </a:ext>
            </a:extLst>
          </p:cNvPr>
          <p:cNvSpPr/>
          <p:nvPr/>
        </p:nvSpPr>
        <p:spPr>
          <a:xfrm>
            <a:off x="209917" y="446261"/>
            <a:ext cx="6057900" cy="60993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600" b="1" dirty="0">
                <a:solidFill>
                  <a:schemeClr val="tx1"/>
                </a:solidFill>
                <a:latin typeface="BIZ UDPゴシック" panose="020B0400000000000000" pitchFamily="50" charset="-128"/>
                <a:ea typeface="BIZ UDPゴシック" panose="020B0400000000000000" pitchFamily="50" charset="-128"/>
              </a:rPr>
              <a:t>《Music Force </a:t>
            </a:r>
            <a:r>
              <a:rPr kumimoji="1" lang="ja-JP" altLang="en-US" sz="2600" b="1" dirty="0">
                <a:solidFill>
                  <a:schemeClr val="tx1"/>
                </a:solidFill>
                <a:latin typeface="BIZ UDPゴシック" panose="020B0400000000000000" pitchFamily="50" charset="-128"/>
                <a:ea typeface="BIZ UDPゴシック" panose="020B0400000000000000" pitchFamily="50" charset="-128"/>
              </a:rPr>
              <a:t>設立記念イベント</a:t>
            </a:r>
            <a:r>
              <a:rPr kumimoji="1" lang="en-US" altLang="ja-JP" sz="2600" b="1" dirty="0">
                <a:solidFill>
                  <a:schemeClr val="tx1"/>
                </a:solidFill>
                <a:latin typeface="BIZ UDPゴシック" panose="020B0400000000000000" pitchFamily="50" charset="-128"/>
                <a:ea typeface="BIZ UDPゴシック" panose="020B0400000000000000" pitchFamily="50" charset="-128"/>
              </a:rPr>
              <a:t>》</a:t>
            </a:r>
            <a:endParaRPr kumimoji="1" lang="ja-JP" altLang="en-US" sz="2600" b="1"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218507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BC5C3A4-9474-3C52-2692-35FBC21551AB}"/>
              </a:ext>
            </a:extLst>
          </p:cNvPr>
          <p:cNvSpPr/>
          <p:nvPr/>
        </p:nvSpPr>
        <p:spPr>
          <a:xfrm>
            <a:off x="515612" y="1417197"/>
            <a:ext cx="11730873" cy="874742"/>
          </a:xfrm>
          <a:prstGeom prst="roundRect">
            <a:avLst>
              <a:gd name="adj" fmla="val 7143"/>
            </a:avLst>
          </a:prstGeom>
          <a:noFill/>
          <a:ln w="285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fontAlgn="base"/>
            <a:r>
              <a:rPr lang="ja-JP" altLang="en-US" sz="2800" dirty="0">
                <a:solidFill>
                  <a:schemeClr val="tx1"/>
                </a:solidFill>
                <a:latin typeface="BIZ UDPゴシック" panose="020B0400000000000000" pitchFamily="50" charset="-128"/>
                <a:ea typeface="BIZ UDPゴシック" panose="020B0400000000000000" pitchFamily="50" charset="-128"/>
              </a:rPr>
              <a:t>単なる体験で終わるのではなく、体験からの学びを意識したプログラム</a:t>
            </a:r>
          </a:p>
        </p:txBody>
      </p:sp>
      <p:sp>
        <p:nvSpPr>
          <p:cNvPr id="6" name="正方形/長方形 5">
            <a:extLst>
              <a:ext uri="{FF2B5EF4-FFF2-40B4-BE49-F238E27FC236}">
                <a16:creationId xmlns:a16="http://schemas.microsoft.com/office/drawing/2014/main" id="{835D1FDF-DE0A-4A32-D2FF-EA370FB9ADFE}"/>
              </a:ext>
            </a:extLst>
          </p:cNvPr>
          <p:cNvSpPr/>
          <p:nvPr/>
        </p:nvSpPr>
        <p:spPr>
          <a:xfrm>
            <a:off x="504110" y="674647"/>
            <a:ext cx="5145960" cy="738664"/>
          </a:xfrm>
          <a:prstGeom prst="rect">
            <a:avLst/>
          </a:prstGeom>
          <a:noFill/>
        </p:spPr>
        <p:txBody>
          <a:bodyPr wrap="none" lIns="91440" tIns="45720" rIns="91440" bIns="45720">
            <a:spAutoFit/>
          </a:bodyPr>
          <a:lstStyle/>
          <a:p>
            <a:pPr algn="ctr"/>
            <a:r>
              <a:rPr lang="ja-JP" altLang="en-US" sz="42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２．マロの音楽寺子屋</a:t>
            </a:r>
          </a:p>
        </p:txBody>
      </p:sp>
      <p:sp>
        <p:nvSpPr>
          <p:cNvPr id="7" name="四角形: 角を丸くする 6">
            <a:extLst>
              <a:ext uri="{FF2B5EF4-FFF2-40B4-BE49-F238E27FC236}">
                <a16:creationId xmlns:a16="http://schemas.microsoft.com/office/drawing/2014/main" id="{A5E3DB1A-266D-366D-C846-8AD1D4DE39B9}"/>
              </a:ext>
            </a:extLst>
          </p:cNvPr>
          <p:cNvSpPr/>
          <p:nvPr/>
        </p:nvSpPr>
        <p:spPr>
          <a:xfrm>
            <a:off x="513174" y="2480565"/>
            <a:ext cx="2125602" cy="591442"/>
          </a:xfrm>
          <a:prstGeom prst="roundRect">
            <a:avLst>
              <a:gd name="adj" fmla="val 7143"/>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fontAlgn="base"/>
            <a:r>
              <a:rPr lang="ja-JP" altLang="en-US" sz="2400" dirty="0">
                <a:solidFill>
                  <a:schemeClr val="tx1"/>
                </a:solidFill>
                <a:latin typeface="BIZ UDPゴシック" panose="020B0400000000000000" pitchFamily="50" charset="-128"/>
                <a:ea typeface="BIZ UDPゴシック" panose="020B0400000000000000" pitchFamily="50" charset="-128"/>
              </a:rPr>
              <a:t>対象</a:t>
            </a:r>
          </a:p>
        </p:txBody>
      </p:sp>
      <p:sp>
        <p:nvSpPr>
          <p:cNvPr id="8" name="四角形: 角を丸くする 7">
            <a:extLst>
              <a:ext uri="{FF2B5EF4-FFF2-40B4-BE49-F238E27FC236}">
                <a16:creationId xmlns:a16="http://schemas.microsoft.com/office/drawing/2014/main" id="{4C9A6BC8-9909-026E-3BDD-1B9625141BF9}"/>
              </a:ext>
            </a:extLst>
          </p:cNvPr>
          <p:cNvSpPr/>
          <p:nvPr/>
        </p:nvSpPr>
        <p:spPr>
          <a:xfrm>
            <a:off x="2769408" y="2480564"/>
            <a:ext cx="9353796" cy="591442"/>
          </a:xfrm>
          <a:prstGeom prst="roundRect">
            <a:avLst>
              <a:gd name="adj" fmla="val 7143"/>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fontAlgn="base"/>
            <a:r>
              <a:rPr lang="ja-JP" altLang="en-US" sz="2200" dirty="0">
                <a:solidFill>
                  <a:schemeClr val="tx1"/>
                </a:solidFill>
                <a:latin typeface="BIZ UDPゴシック" panose="020B0400000000000000" pitchFamily="50" charset="-128"/>
                <a:ea typeface="BIZ UDPゴシック" panose="020B0400000000000000" pitchFamily="50" charset="-128"/>
              </a:rPr>
              <a:t>主として小学校高学年生～高校生</a:t>
            </a:r>
          </a:p>
        </p:txBody>
      </p:sp>
      <p:sp>
        <p:nvSpPr>
          <p:cNvPr id="10" name="四角形: 角を丸くする 9">
            <a:extLst>
              <a:ext uri="{FF2B5EF4-FFF2-40B4-BE49-F238E27FC236}">
                <a16:creationId xmlns:a16="http://schemas.microsoft.com/office/drawing/2014/main" id="{240E732C-843C-A5F3-0E0D-45E1F9FA5F31}"/>
              </a:ext>
            </a:extLst>
          </p:cNvPr>
          <p:cNvSpPr/>
          <p:nvPr/>
        </p:nvSpPr>
        <p:spPr>
          <a:xfrm>
            <a:off x="2769411" y="4567481"/>
            <a:ext cx="7521039" cy="676611"/>
          </a:xfrm>
          <a:prstGeom prst="roundRect">
            <a:avLst>
              <a:gd name="adj" fmla="val 7143"/>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fontAlgn="base"/>
            <a:r>
              <a:rPr lang="ja-JP" altLang="en-US" sz="2400" dirty="0">
                <a:solidFill>
                  <a:schemeClr val="tx1"/>
                </a:solidFill>
                <a:latin typeface="BIZ UDPゴシック" panose="020B0400000000000000" pitchFamily="50" charset="-128"/>
                <a:ea typeface="BIZ UDPゴシック" panose="020B0400000000000000" pitchFamily="50" charset="-128"/>
              </a:rPr>
              <a:t>マロの演奏　</a:t>
            </a:r>
            <a:r>
              <a:rPr lang="ja-JP" altLang="en-US" sz="2200" dirty="0">
                <a:solidFill>
                  <a:schemeClr val="tx1"/>
                </a:solidFill>
                <a:latin typeface="BIZ UDPゴシック" panose="020B0400000000000000" pitchFamily="50" charset="-128"/>
                <a:ea typeface="BIZ UDPゴシック" panose="020B0400000000000000" pitchFamily="50" charset="-128"/>
              </a:rPr>
              <a:t>－ワークショップのテーマに繋がる曲－</a:t>
            </a:r>
          </a:p>
        </p:txBody>
      </p:sp>
      <p:sp>
        <p:nvSpPr>
          <p:cNvPr id="16" name="四角形: 角を丸くする 15">
            <a:extLst>
              <a:ext uri="{FF2B5EF4-FFF2-40B4-BE49-F238E27FC236}">
                <a16:creationId xmlns:a16="http://schemas.microsoft.com/office/drawing/2014/main" id="{1CAA2029-307C-D53F-2932-1F7AB2F6D5AB}"/>
              </a:ext>
            </a:extLst>
          </p:cNvPr>
          <p:cNvSpPr/>
          <p:nvPr/>
        </p:nvSpPr>
        <p:spPr>
          <a:xfrm>
            <a:off x="2769407" y="5244093"/>
            <a:ext cx="7521037" cy="676360"/>
          </a:xfrm>
          <a:prstGeom prst="roundRect">
            <a:avLst>
              <a:gd name="adj" fmla="val 7143"/>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fontAlgn="base"/>
            <a:r>
              <a:rPr lang="ja-JP" altLang="en-US" sz="2400" dirty="0">
                <a:solidFill>
                  <a:schemeClr val="tx1"/>
                </a:solidFill>
                <a:latin typeface="BIZ UDPゴシック" panose="020B0400000000000000" pitchFamily="50" charset="-128"/>
                <a:ea typeface="BIZ UDPゴシック" panose="020B0400000000000000" pitchFamily="50" charset="-128"/>
              </a:rPr>
              <a:t>ワークショップ　</a:t>
            </a:r>
            <a:r>
              <a:rPr lang="ja-JP" altLang="en-US" sz="2200" dirty="0">
                <a:solidFill>
                  <a:schemeClr val="tx1"/>
                </a:solidFill>
                <a:latin typeface="BIZ UDPゴシック" panose="020B0400000000000000" pitchFamily="50" charset="-128"/>
                <a:ea typeface="BIZ UDPゴシック" panose="020B0400000000000000" pitchFamily="50" charset="-128"/>
              </a:rPr>
              <a:t>－演奏された曲に応じてテーマを選択－</a:t>
            </a:r>
          </a:p>
        </p:txBody>
      </p:sp>
      <p:sp>
        <p:nvSpPr>
          <p:cNvPr id="17" name="四角形: 角を丸くする 16">
            <a:extLst>
              <a:ext uri="{FF2B5EF4-FFF2-40B4-BE49-F238E27FC236}">
                <a16:creationId xmlns:a16="http://schemas.microsoft.com/office/drawing/2014/main" id="{20AAA54E-925A-48EE-467C-24510657935F}"/>
              </a:ext>
            </a:extLst>
          </p:cNvPr>
          <p:cNvSpPr/>
          <p:nvPr/>
        </p:nvSpPr>
        <p:spPr>
          <a:xfrm>
            <a:off x="2769407" y="5920452"/>
            <a:ext cx="9353798" cy="676611"/>
          </a:xfrm>
          <a:prstGeom prst="roundRect">
            <a:avLst>
              <a:gd name="adj" fmla="val 7143"/>
            </a:avLst>
          </a:prstGeom>
          <a:solidFill>
            <a:schemeClr val="accent6">
              <a:lumMod val="20000"/>
              <a:lumOff val="80000"/>
            </a:schemeClr>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fontAlgn="base"/>
            <a:r>
              <a:rPr lang="ja-JP" altLang="en-US" sz="2400" dirty="0">
                <a:solidFill>
                  <a:schemeClr val="tx1"/>
                </a:solidFill>
                <a:latin typeface="BIZ UDPゴシック" panose="020B0400000000000000" pitchFamily="50" charset="-128"/>
                <a:ea typeface="BIZ UDPゴシック" panose="020B0400000000000000" pitchFamily="50" charset="-128"/>
              </a:rPr>
              <a:t>座談会</a:t>
            </a:r>
            <a:r>
              <a:rPr lang="en-US" altLang="ja-JP"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質疑応答、意見交換</a:t>
            </a:r>
            <a:r>
              <a:rPr lang="en-US" altLang="ja-JP" sz="2400" dirty="0">
                <a:solidFill>
                  <a:schemeClr val="tx1"/>
                </a:solidFill>
                <a:latin typeface="BIZ UDPゴシック" panose="020B0400000000000000" pitchFamily="50" charset="-128"/>
                <a:ea typeface="BIZ UDPゴシック" panose="020B0400000000000000" pitchFamily="50" charset="-128"/>
              </a:rPr>
              <a:t>)</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18" name="四角形: 角を丸くする 17">
            <a:extLst>
              <a:ext uri="{FF2B5EF4-FFF2-40B4-BE49-F238E27FC236}">
                <a16:creationId xmlns:a16="http://schemas.microsoft.com/office/drawing/2014/main" id="{308C7856-3AB0-562B-B619-2693E63BE631}"/>
              </a:ext>
            </a:extLst>
          </p:cNvPr>
          <p:cNvSpPr/>
          <p:nvPr/>
        </p:nvSpPr>
        <p:spPr>
          <a:xfrm>
            <a:off x="1182069" y="4567481"/>
            <a:ext cx="1456714" cy="676611"/>
          </a:xfrm>
          <a:prstGeom prst="roundRect">
            <a:avLst>
              <a:gd name="adj" fmla="val 7143"/>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fontAlgn="base"/>
            <a:r>
              <a:rPr lang="ja-JP" altLang="en-US" sz="2400" dirty="0">
                <a:solidFill>
                  <a:schemeClr val="tx1"/>
                </a:solidFill>
                <a:latin typeface="BIZ UDPゴシック" panose="020B0400000000000000" pitchFamily="50" charset="-128"/>
                <a:ea typeface="BIZ UDPゴシック" panose="020B0400000000000000" pitchFamily="50" charset="-128"/>
              </a:rPr>
              <a:t>第三部　</a:t>
            </a:r>
          </a:p>
        </p:txBody>
      </p:sp>
      <p:sp>
        <p:nvSpPr>
          <p:cNvPr id="19" name="四角形: 角を丸くする 18">
            <a:extLst>
              <a:ext uri="{FF2B5EF4-FFF2-40B4-BE49-F238E27FC236}">
                <a16:creationId xmlns:a16="http://schemas.microsoft.com/office/drawing/2014/main" id="{1F776D28-DBD2-835D-068A-AFD3CF8AA154}"/>
              </a:ext>
            </a:extLst>
          </p:cNvPr>
          <p:cNvSpPr/>
          <p:nvPr/>
        </p:nvSpPr>
        <p:spPr>
          <a:xfrm>
            <a:off x="1182064" y="5247978"/>
            <a:ext cx="1456714" cy="676611"/>
          </a:xfrm>
          <a:prstGeom prst="roundRect">
            <a:avLst>
              <a:gd name="adj" fmla="val 7143"/>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fontAlgn="base"/>
            <a:r>
              <a:rPr lang="ja-JP" altLang="en-US" sz="2400" dirty="0">
                <a:solidFill>
                  <a:schemeClr val="tx1"/>
                </a:solidFill>
                <a:latin typeface="BIZ UDPゴシック" panose="020B0400000000000000" pitchFamily="50" charset="-128"/>
                <a:ea typeface="BIZ UDPゴシック" panose="020B0400000000000000" pitchFamily="50" charset="-128"/>
              </a:rPr>
              <a:t>第四部　</a:t>
            </a:r>
          </a:p>
        </p:txBody>
      </p:sp>
      <p:sp>
        <p:nvSpPr>
          <p:cNvPr id="20" name="四角形: 角を丸くする 19">
            <a:extLst>
              <a:ext uri="{FF2B5EF4-FFF2-40B4-BE49-F238E27FC236}">
                <a16:creationId xmlns:a16="http://schemas.microsoft.com/office/drawing/2014/main" id="{AF04109B-7F9C-B6FB-27C0-2A716B6AC2C6}"/>
              </a:ext>
            </a:extLst>
          </p:cNvPr>
          <p:cNvSpPr/>
          <p:nvPr/>
        </p:nvSpPr>
        <p:spPr>
          <a:xfrm>
            <a:off x="1182066" y="5920452"/>
            <a:ext cx="1456714" cy="676611"/>
          </a:xfrm>
          <a:prstGeom prst="roundRect">
            <a:avLst>
              <a:gd name="adj" fmla="val 7143"/>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fontAlgn="base"/>
            <a:r>
              <a:rPr lang="ja-JP" altLang="en-US" sz="2400" dirty="0">
                <a:solidFill>
                  <a:schemeClr val="tx1"/>
                </a:solidFill>
                <a:latin typeface="BIZ UDPゴシック" panose="020B0400000000000000" pitchFamily="50" charset="-128"/>
                <a:ea typeface="BIZ UDPゴシック" panose="020B0400000000000000" pitchFamily="50" charset="-128"/>
              </a:rPr>
              <a:t>第五部　</a:t>
            </a:r>
          </a:p>
        </p:txBody>
      </p:sp>
      <p:sp>
        <p:nvSpPr>
          <p:cNvPr id="23" name="四角形: 角を丸くする 22">
            <a:extLst>
              <a:ext uri="{FF2B5EF4-FFF2-40B4-BE49-F238E27FC236}">
                <a16:creationId xmlns:a16="http://schemas.microsoft.com/office/drawing/2014/main" id="{17A7226C-73CC-0B47-6A9D-CB541549BC89}"/>
              </a:ext>
            </a:extLst>
          </p:cNvPr>
          <p:cNvSpPr/>
          <p:nvPr/>
        </p:nvSpPr>
        <p:spPr>
          <a:xfrm>
            <a:off x="2769408" y="3214510"/>
            <a:ext cx="9353798" cy="680747"/>
          </a:xfrm>
          <a:prstGeom prst="roundRect">
            <a:avLst>
              <a:gd name="adj" fmla="val 7143"/>
            </a:avLst>
          </a:prstGeom>
          <a:solidFill>
            <a:schemeClr val="accent6">
              <a:lumMod val="20000"/>
              <a:lumOff val="80000"/>
            </a:schemeClr>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fontAlgn="base"/>
            <a:r>
              <a:rPr lang="ja-JP" altLang="en-US" sz="2400" dirty="0">
                <a:solidFill>
                  <a:schemeClr val="tx1"/>
                </a:solidFill>
                <a:latin typeface="BIZ UDPゴシック" panose="020B0400000000000000" pitchFamily="50" charset="-128"/>
                <a:ea typeface="BIZ UDPゴシック" panose="020B0400000000000000" pitchFamily="50" charset="-128"/>
              </a:rPr>
              <a:t>マロのお話</a:t>
            </a:r>
            <a:r>
              <a:rPr lang="ja-JP" altLang="en-US" sz="2200" dirty="0">
                <a:solidFill>
                  <a:schemeClr val="tx1"/>
                </a:solidFill>
                <a:latin typeface="BIZ UDPゴシック" panose="020B0400000000000000" pitchFamily="50" charset="-128"/>
                <a:ea typeface="BIZ UDPゴシック" panose="020B0400000000000000" pitchFamily="50" charset="-128"/>
              </a:rPr>
              <a:t>　「音楽が持つフォースとは？、世界中に友達ができる」等</a:t>
            </a:r>
          </a:p>
        </p:txBody>
      </p:sp>
      <p:sp>
        <p:nvSpPr>
          <p:cNvPr id="24" name="四角形: 角を丸くする 23">
            <a:extLst>
              <a:ext uri="{FF2B5EF4-FFF2-40B4-BE49-F238E27FC236}">
                <a16:creationId xmlns:a16="http://schemas.microsoft.com/office/drawing/2014/main" id="{9F9B4876-BAC0-F9F8-59C0-63273757A8FD}"/>
              </a:ext>
            </a:extLst>
          </p:cNvPr>
          <p:cNvSpPr/>
          <p:nvPr/>
        </p:nvSpPr>
        <p:spPr>
          <a:xfrm>
            <a:off x="1182066" y="3214511"/>
            <a:ext cx="1456714" cy="676360"/>
          </a:xfrm>
          <a:prstGeom prst="roundRect">
            <a:avLst>
              <a:gd name="adj" fmla="val 7143"/>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fontAlgn="base"/>
            <a:r>
              <a:rPr lang="ja-JP" altLang="en-US" sz="2400" dirty="0">
                <a:solidFill>
                  <a:schemeClr val="tx1"/>
                </a:solidFill>
                <a:latin typeface="BIZ UDPゴシック" panose="020B0400000000000000" pitchFamily="50" charset="-128"/>
                <a:ea typeface="BIZ UDPゴシック" panose="020B0400000000000000" pitchFamily="50" charset="-128"/>
              </a:rPr>
              <a:t>第一部　</a:t>
            </a:r>
          </a:p>
        </p:txBody>
      </p:sp>
      <p:sp>
        <p:nvSpPr>
          <p:cNvPr id="2" name="四角形: 角を丸くする 1">
            <a:extLst>
              <a:ext uri="{FF2B5EF4-FFF2-40B4-BE49-F238E27FC236}">
                <a16:creationId xmlns:a16="http://schemas.microsoft.com/office/drawing/2014/main" id="{D7A55E42-2CEB-2060-9399-D9D63F2D0726}"/>
              </a:ext>
            </a:extLst>
          </p:cNvPr>
          <p:cNvSpPr/>
          <p:nvPr/>
        </p:nvSpPr>
        <p:spPr>
          <a:xfrm>
            <a:off x="513173" y="3214511"/>
            <a:ext cx="668890" cy="3382552"/>
          </a:xfrm>
          <a:prstGeom prst="roundRect">
            <a:avLst>
              <a:gd name="adj" fmla="val 7143"/>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fontAlgn="base"/>
            <a:r>
              <a:rPr lang="ja-JP" altLang="en-US" sz="2400" dirty="0">
                <a:solidFill>
                  <a:schemeClr val="tx1"/>
                </a:solidFill>
                <a:latin typeface="BIZ UDPゴシック" panose="020B0400000000000000" pitchFamily="50" charset="-128"/>
                <a:ea typeface="BIZ UDPゴシック" panose="020B0400000000000000" pitchFamily="50" charset="-128"/>
              </a:rPr>
              <a:t>プログラム</a:t>
            </a:r>
          </a:p>
        </p:txBody>
      </p:sp>
      <p:sp>
        <p:nvSpPr>
          <p:cNvPr id="4" name="四角形: 角を丸くする 3">
            <a:extLst>
              <a:ext uri="{FF2B5EF4-FFF2-40B4-BE49-F238E27FC236}">
                <a16:creationId xmlns:a16="http://schemas.microsoft.com/office/drawing/2014/main" id="{9AE817CC-8C35-2BEF-8813-57925C314125}"/>
              </a:ext>
            </a:extLst>
          </p:cNvPr>
          <p:cNvSpPr/>
          <p:nvPr/>
        </p:nvSpPr>
        <p:spPr>
          <a:xfrm>
            <a:off x="1182063" y="3886985"/>
            <a:ext cx="1456714" cy="684634"/>
          </a:xfrm>
          <a:prstGeom prst="roundRect">
            <a:avLst>
              <a:gd name="adj" fmla="val 7143"/>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fontAlgn="base"/>
            <a:r>
              <a:rPr lang="ja-JP" altLang="en-US" sz="2400" dirty="0">
                <a:solidFill>
                  <a:schemeClr val="tx1"/>
                </a:solidFill>
                <a:latin typeface="BIZ UDPゴシック" panose="020B0400000000000000" pitchFamily="50" charset="-128"/>
                <a:ea typeface="BIZ UDPゴシック" panose="020B0400000000000000" pitchFamily="50" charset="-128"/>
              </a:rPr>
              <a:t>第二部　</a:t>
            </a:r>
          </a:p>
        </p:txBody>
      </p:sp>
      <p:sp>
        <p:nvSpPr>
          <p:cNvPr id="9" name="四角形: 角を丸くする 8">
            <a:extLst>
              <a:ext uri="{FF2B5EF4-FFF2-40B4-BE49-F238E27FC236}">
                <a16:creationId xmlns:a16="http://schemas.microsoft.com/office/drawing/2014/main" id="{F2D786F7-FFD9-DF28-8EA5-D91AE8FC283F}"/>
              </a:ext>
            </a:extLst>
          </p:cNvPr>
          <p:cNvSpPr/>
          <p:nvPr/>
        </p:nvSpPr>
        <p:spPr>
          <a:xfrm>
            <a:off x="2769405" y="3895259"/>
            <a:ext cx="7521037" cy="676360"/>
          </a:xfrm>
          <a:prstGeom prst="roundRect">
            <a:avLst>
              <a:gd name="adj" fmla="val 7143"/>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fontAlgn="base"/>
            <a:r>
              <a:rPr lang="ja-JP" altLang="en-US" sz="2200" dirty="0">
                <a:solidFill>
                  <a:schemeClr val="tx1"/>
                </a:solidFill>
                <a:latin typeface="BIZ UDPゴシック" panose="020B0400000000000000" pitchFamily="50" charset="-128"/>
                <a:ea typeface="BIZ UDPゴシック" panose="020B0400000000000000" pitchFamily="50" charset="-128"/>
              </a:rPr>
              <a:t>個人・パート・アンサンブル別のレッスン</a:t>
            </a:r>
          </a:p>
        </p:txBody>
      </p:sp>
      <p:sp>
        <p:nvSpPr>
          <p:cNvPr id="11" name="四角形: 角を丸くする 10">
            <a:extLst>
              <a:ext uri="{FF2B5EF4-FFF2-40B4-BE49-F238E27FC236}">
                <a16:creationId xmlns:a16="http://schemas.microsoft.com/office/drawing/2014/main" id="{A22F40DE-77A3-1608-9F73-559C6D04A5E0}"/>
              </a:ext>
            </a:extLst>
          </p:cNvPr>
          <p:cNvSpPr/>
          <p:nvPr/>
        </p:nvSpPr>
        <p:spPr>
          <a:xfrm>
            <a:off x="10290442" y="3895259"/>
            <a:ext cx="1832762" cy="2025192"/>
          </a:xfrm>
          <a:prstGeom prst="roundRect">
            <a:avLst>
              <a:gd name="adj" fmla="val 16"/>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fontAlgn="base"/>
            <a:r>
              <a:rPr lang="ja-JP" altLang="en-US" sz="2200" dirty="0">
                <a:solidFill>
                  <a:schemeClr val="tx1"/>
                </a:solidFill>
                <a:latin typeface="BIZ UDPゴシック" panose="020B0400000000000000" pitchFamily="50" charset="-128"/>
                <a:ea typeface="BIZ UDPゴシック" panose="020B0400000000000000" pitchFamily="50" charset="-128"/>
              </a:rPr>
              <a:t>依頼者のニーズに応じ実施</a:t>
            </a:r>
          </a:p>
        </p:txBody>
      </p:sp>
    </p:spTree>
    <p:extLst>
      <p:ext uri="{BB962C8B-B14F-4D97-AF65-F5344CB8AC3E}">
        <p14:creationId xmlns:p14="http://schemas.microsoft.com/office/powerpoint/2010/main" val="3064929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四角形: 角を丸くする 25">
            <a:extLst>
              <a:ext uri="{FF2B5EF4-FFF2-40B4-BE49-F238E27FC236}">
                <a16:creationId xmlns:a16="http://schemas.microsoft.com/office/drawing/2014/main" id="{BFF4258F-F7AB-6C84-9F09-308C8C820CB6}"/>
              </a:ext>
            </a:extLst>
          </p:cNvPr>
          <p:cNvSpPr/>
          <p:nvPr/>
        </p:nvSpPr>
        <p:spPr>
          <a:xfrm>
            <a:off x="279112" y="323795"/>
            <a:ext cx="11970326" cy="677090"/>
          </a:xfrm>
          <a:prstGeom prst="roundRect">
            <a:avLst>
              <a:gd name="adj" fmla="val 1789"/>
            </a:avLst>
          </a:prstGeom>
          <a:no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fontAlgn="base"/>
            <a:r>
              <a:rPr lang="ja-JP" altLang="en-US" sz="3600" b="1" dirty="0">
                <a:solidFill>
                  <a:schemeClr val="tx1"/>
                </a:solidFill>
                <a:latin typeface="BIZ UDPゴシック" panose="020B0400000000000000" pitchFamily="50" charset="-128"/>
                <a:ea typeface="BIZ UDPゴシック" panose="020B0400000000000000" pitchFamily="50" charset="-128"/>
              </a:rPr>
              <a:t>　</a:t>
            </a:r>
            <a:r>
              <a:rPr lang="en-US" altLang="ja-JP" sz="3600" b="1" dirty="0">
                <a:solidFill>
                  <a:schemeClr val="tx1"/>
                </a:solidFill>
                <a:latin typeface="BIZ UDPゴシック" panose="020B0400000000000000" pitchFamily="50" charset="-128"/>
                <a:ea typeface="BIZ UDPゴシック" panose="020B0400000000000000" pitchFamily="50" charset="-128"/>
              </a:rPr>
              <a:t>《</a:t>
            </a:r>
            <a:r>
              <a:rPr lang="ja-JP" altLang="en-US" sz="3600" b="1" dirty="0">
                <a:solidFill>
                  <a:schemeClr val="tx1"/>
                </a:solidFill>
                <a:latin typeface="BIZ UDPゴシック" panose="020B0400000000000000" pitchFamily="50" charset="-128"/>
                <a:ea typeface="BIZ UDPゴシック" panose="020B0400000000000000" pitchFamily="50" charset="-128"/>
              </a:rPr>
              <a:t>ワークショップの例</a:t>
            </a:r>
            <a:r>
              <a:rPr lang="en-US" altLang="ja-JP" sz="3600" b="1" dirty="0">
                <a:solidFill>
                  <a:schemeClr val="tx1"/>
                </a:solidFill>
                <a:latin typeface="BIZ UDPゴシック" panose="020B0400000000000000" pitchFamily="50" charset="-128"/>
                <a:ea typeface="BIZ UDPゴシック" panose="020B0400000000000000" pitchFamily="50" charset="-128"/>
              </a:rPr>
              <a:t>》</a:t>
            </a:r>
            <a:endParaRPr lang="ja-JP" altLang="en-US" sz="3600" b="1" dirty="0">
              <a:solidFill>
                <a:schemeClr val="tx1"/>
              </a:solidFill>
              <a:latin typeface="BIZ UDPゴシック" panose="020B0400000000000000" pitchFamily="50" charset="-128"/>
              <a:ea typeface="BIZ UDPゴシック" panose="020B0400000000000000" pitchFamily="50" charset="-128"/>
            </a:endParaRPr>
          </a:p>
        </p:txBody>
      </p:sp>
      <p:sp>
        <p:nvSpPr>
          <p:cNvPr id="30" name="四角形: 角を丸くする 29">
            <a:extLst>
              <a:ext uri="{FF2B5EF4-FFF2-40B4-BE49-F238E27FC236}">
                <a16:creationId xmlns:a16="http://schemas.microsoft.com/office/drawing/2014/main" id="{31128ADC-2B62-A2D0-0397-E08E137D5E6E}"/>
              </a:ext>
            </a:extLst>
          </p:cNvPr>
          <p:cNvSpPr/>
          <p:nvPr/>
        </p:nvSpPr>
        <p:spPr>
          <a:xfrm>
            <a:off x="4833257" y="1762670"/>
            <a:ext cx="7297429" cy="1184968"/>
          </a:xfrm>
          <a:prstGeom prst="roundRect">
            <a:avLst>
              <a:gd name="adj" fmla="val 1789"/>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fontAlgn="base"/>
            <a:r>
              <a:rPr lang="ja-JP" altLang="en-US" sz="2200" dirty="0">
                <a:solidFill>
                  <a:schemeClr val="tx1"/>
                </a:solidFill>
                <a:latin typeface="BIZ UDPゴシック" panose="020B0400000000000000" pitchFamily="50" charset="-128"/>
                <a:ea typeface="BIZ UDPゴシック" panose="020B0400000000000000" pitchFamily="50" charset="-128"/>
              </a:rPr>
              <a:t>マロ氏が弾いた曲を聴いて、感じた光景・感情などを話し合う。聴く人の感性によってその答えは異なる、それは音楽が脳の情動を司る部位に届くから</a:t>
            </a:r>
          </a:p>
        </p:txBody>
      </p:sp>
      <p:sp>
        <p:nvSpPr>
          <p:cNvPr id="35" name="四角形: 角を丸くする 34">
            <a:extLst>
              <a:ext uri="{FF2B5EF4-FFF2-40B4-BE49-F238E27FC236}">
                <a16:creationId xmlns:a16="http://schemas.microsoft.com/office/drawing/2014/main" id="{C861D4B7-9052-7D22-6863-C666646EBDFD}"/>
              </a:ext>
            </a:extLst>
          </p:cNvPr>
          <p:cNvSpPr/>
          <p:nvPr/>
        </p:nvSpPr>
        <p:spPr>
          <a:xfrm>
            <a:off x="279112" y="1007114"/>
            <a:ext cx="11970326" cy="603663"/>
          </a:xfrm>
          <a:prstGeom prst="roundRect">
            <a:avLst>
              <a:gd name="adj" fmla="val 1789"/>
            </a:avLst>
          </a:prstGeom>
          <a:noFill/>
          <a:ln w="381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fontAlgn="base"/>
            <a:r>
              <a:rPr lang="en-US" altLang="ja-JP"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目的</a:t>
            </a:r>
            <a:r>
              <a:rPr lang="en-US" altLang="ja-JP"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　音楽が楽しいものであることを感じ取り、子供達の音楽への興味を喚起すること</a:t>
            </a:r>
          </a:p>
        </p:txBody>
      </p:sp>
      <p:sp>
        <p:nvSpPr>
          <p:cNvPr id="36" name="四角形: 角を丸くする 35">
            <a:extLst>
              <a:ext uri="{FF2B5EF4-FFF2-40B4-BE49-F238E27FC236}">
                <a16:creationId xmlns:a16="http://schemas.microsoft.com/office/drawing/2014/main" id="{AE4229C6-2B3C-3EFD-70DB-187F900E1CC0}"/>
              </a:ext>
            </a:extLst>
          </p:cNvPr>
          <p:cNvSpPr/>
          <p:nvPr/>
        </p:nvSpPr>
        <p:spPr>
          <a:xfrm>
            <a:off x="397863" y="1762670"/>
            <a:ext cx="4316641" cy="1184968"/>
          </a:xfrm>
          <a:prstGeom prst="roundRect">
            <a:avLst>
              <a:gd name="adj" fmla="val 1789"/>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fontAlgn="base"/>
            <a:r>
              <a:rPr lang="ja-JP" altLang="en-US" sz="2200" dirty="0">
                <a:solidFill>
                  <a:schemeClr val="tx1"/>
                </a:solidFill>
                <a:latin typeface="BIZ UDPゴシック" panose="020B0400000000000000" pitchFamily="50" charset="-128"/>
                <a:ea typeface="BIZ UDPゴシック" panose="020B0400000000000000" pitchFamily="50" charset="-128"/>
              </a:rPr>
              <a:t>音楽は正解を求めない、個人の感性と創造したことが答えでいい</a:t>
            </a:r>
          </a:p>
        </p:txBody>
      </p:sp>
      <p:sp>
        <p:nvSpPr>
          <p:cNvPr id="37" name="四角形: 角を丸くする 36">
            <a:extLst>
              <a:ext uri="{FF2B5EF4-FFF2-40B4-BE49-F238E27FC236}">
                <a16:creationId xmlns:a16="http://schemas.microsoft.com/office/drawing/2014/main" id="{73EB7069-9502-4548-EF4C-DE6A98A9CC3B}"/>
              </a:ext>
            </a:extLst>
          </p:cNvPr>
          <p:cNvSpPr/>
          <p:nvPr/>
        </p:nvSpPr>
        <p:spPr>
          <a:xfrm>
            <a:off x="4833257" y="3081411"/>
            <a:ext cx="7297429" cy="993571"/>
          </a:xfrm>
          <a:prstGeom prst="roundRect">
            <a:avLst>
              <a:gd name="adj" fmla="val 1789"/>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fontAlgn="base"/>
            <a:r>
              <a:rPr lang="ja-JP" altLang="en-US" sz="2200" dirty="0">
                <a:solidFill>
                  <a:schemeClr val="tx1"/>
                </a:solidFill>
                <a:latin typeface="BIZ UDPゴシック" panose="020B0400000000000000" pitchFamily="50" charset="-128"/>
                <a:ea typeface="BIZ UDPゴシック" panose="020B0400000000000000" pitchFamily="50" charset="-128"/>
              </a:rPr>
              <a:t>マロ氏が弾いた曲を聴いて、作曲家の気持ちを自由に想像し、何故そう感じたかを皆で話し合う</a:t>
            </a: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38" name="四角形: 角を丸くする 37">
            <a:extLst>
              <a:ext uri="{FF2B5EF4-FFF2-40B4-BE49-F238E27FC236}">
                <a16:creationId xmlns:a16="http://schemas.microsoft.com/office/drawing/2014/main" id="{E6D72D7E-A1D8-70C6-DDA3-E479716435E3}"/>
              </a:ext>
            </a:extLst>
          </p:cNvPr>
          <p:cNvSpPr/>
          <p:nvPr/>
        </p:nvSpPr>
        <p:spPr>
          <a:xfrm>
            <a:off x="397863" y="3081411"/>
            <a:ext cx="4316641" cy="993571"/>
          </a:xfrm>
          <a:prstGeom prst="roundRect">
            <a:avLst>
              <a:gd name="adj" fmla="val 1789"/>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fontAlgn="base"/>
            <a:r>
              <a:rPr lang="ja-JP" altLang="en-US" sz="2200" dirty="0">
                <a:solidFill>
                  <a:schemeClr val="tx1"/>
                </a:solidFill>
                <a:latin typeface="BIZ UDPゴシック" panose="020B0400000000000000" pitchFamily="50" charset="-128"/>
                <a:ea typeface="BIZ UDPゴシック" panose="020B0400000000000000" pitchFamily="50" charset="-128"/>
              </a:rPr>
              <a:t>作曲家の想い、表現したかったことを想像し、再現する</a:t>
            </a: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5" name="四角形: 角を丸くする 4">
            <a:extLst>
              <a:ext uri="{FF2B5EF4-FFF2-40B4-BE49-F238E27FC236}">
                <a16:creationId xmlns:a16="http://schemas.microsoft.com/office/drawing/2014/main" id="{AE51D108-BD5A-C4E7-9C87-DD84BD8BD333}"/>
              </a:ext>
            </a:extLst>
          </p:cNvPr>
          <p:cNvSpPr/>
          <p:nvPr/>
        </p:nvSpPr>
        <p:spPr>
          <a:xfrm>
            <a:off x="4833256" y="5622304"/>
            <a:ext cx="7297430" cy="1799266"/>
          </a:xfrm>
          <a:prstGeom prst="roundRect">
            <a:avLst>
              <a:gd name="adj" fmla="val 1789"/>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fontAlgn="base"/>
            <a:r>
              <a:rPr kumimoji="1" lang="en-US" altLang="ja-JP" sz="2000" dirty="0">
                <a:solidFill>
                  <a:schemeClr val="tx1"/>
                </a:solidFill>
                <a:latin typeface="BIZ UDPゴシック" panose="020B0400000000000000" pitchFamily="50" charset="-128"/>
                <a:ea typeface="BIZ UDPゴシック" panose="020B0400000000000000" pitchFamily="50" charset="-128"/>
              </a:rPr>
              <a:t>【</a:t>
            </a:r>
            <a:r>
              <a:rPr kumimoji="1" lang="ja-JP" altLang="en-US" sz="2000" dirty="0">
                <a:solidFill>
                  <a:schemeClr val="tx1"/>
                </a:solidFill>
                <a:latin typeface="BIZ UDPゴシック" panose="020B0400000000000000" pitchFamily="50" charset="-128"/>
                <a:ea typeface="BIZ UDPゴシック" panose="020B0400000000000000" pitchFamily="50" charset="-128"/>
              </a:rPr>
              <a:t>守</a:t>
            </a:r>
            <a:r>
              <a:rPr kumimoji="1" lang="en-US" altLang="ja-JP" sz="2000" dirty="0">
                <a:solidFill>
                  <a:schemeClr val="tx1"/>
                </a:solidFill>
                <a:latin typeface="BIZ UDPゴシック" panose="020B0400000000000000" pitchFamily="50" charset="-128"/>
                <a:ea typeface="BIZ UDPゴシック" panose="020B0400000000000000" pitchFamily="50" charset="-128"/>
              </a:rPr>
              <a:t>】</a:t>
            </a:r>
            <a:r>
              <a:rPr kumimoji="1" lang="ja-JP" altLang="en-US" sz="2000" dirty="0">
                <a:solidFill>
                  <a:schemeClr val="tx1"/>
                </a:solidFill>
                <a:latin typeface="BIZ UDPゴシック" panose="020B0400000000000000" pitchFamily="50" charset="-128"/>
                <a:ea typeface="BIZ UDPゴシック" panose="020B0400000000000000" pitchFamily="50" charset="-128"/>
              </a:rPr>
              <a:t>　学んだ一つのスタイルを確実に自分のものにする</a:t>
            </a:r>
          </a:p>
          <a:p>
            <a:pPr fontAlgn="base"/>
            <a:r>
              <a:rPr kumimoji="1" lang="en-US" altLang="ja-JP" sz="2000" dirty="0">
                <a:solidFill>
                  <a:schemeClr val="tx1"/>
                </a:solidFill>
                <a:latin typeface="BIZ UDPゴシック" panose="020B0400000000000000" pitchFamily="50" charset="-128"/>
                <a:ea typeface="BIZ UDPゴシック" panose="020B0400000000000000" pitchFamily="50" charset="-128"/>
              </a:rPr>
              <a:t>【</a:t>
            </a:r>
            <a:r>
              <a:rPr kumimoji="1" lang="ja-JP" altLang="en-US" sz="2000" dirty="0">
                <a:solidFill>
                  <a:schemeClr val="tx1"/>
                </a:solidFill>
                <a:latin typeface="BIZ UDPゴシック" panose="020B0400000000000000" pitchFamily="50" charset="-128"/>
                <a:ea typeface="BIZ UDPゴシック" panose="020B0400000000000000" pitchFamily="50" charset="-128"/>
              </a:rPr>
              <a:t>破</a:t>
            </a:r>
            <a:r>
              <a:rPr kumimoji="1" lang="en-US" altLang="ja-JP" sz="2000" dirty="0">
                <a:solidFill>
                  <a:schemeClr val="tx1"/>
                </a:solidFill>
                <a:latin typeface="BIZ UDPゴシック" panose="020B0400000000000000" pitchFamily="50" charset="-128"/>
                <a:ea typeface="BIZ UDPゴシック" panose="020B0400000000000000" pitchFamily="50" charset="-128"/>
              </a:rPr>
              <a:t>】</a:t>
            </a:r>
            <a:r>
              <a:rPr kumimoji="1" lang="ja-JP" altLang="en-US" sz="2000" dirty="0">
                <a:solidFill>
                  <a:schemeClr val="tx1"/>
                </a:solidFill>
                <a:latin typeface="BIZ UDPゴシック" panose="020B0400000000000000" pitchFamily="50" charset="-128"/>
                <a:ea typeface="BIZ UDPゴシック" panose="020B0400000000000000" pitchFamily="50" charset="-128"/>
              </a:rPr>
              <a:t>　「こうしなさい」と言われても「もしかしたらこうかもし</a:t>
            </a:r>
          </a:p>
          <a:p>
            <a:pPr fontAlgn="base"/>
            <a:r>
              <a:rPr kumimoji="1" lang="ja-JP" altLang="en-US" sz="2000" dirty="0">
                <a:solidFill>
                  <a:schemeClr val="tx1"/>
                </a:solidFill>
                <a:latin typeface="BIZ UDPゴシック" panose="020B0400000000000000" pitchFamily="50" charset="-128"/>
                <a:ea typeface="BIZ UDPゴシック" panose="020B0400000000000000" pitchFamily="50" charset="-128"/>
              </a:rPr>
              <a:t>　　　　れない」と自分で通訳し、そのヒントを他から得る</a:t>
            </a:r>
          </a:p>
          <a:p>
            <a:pPr fontAlgn="base"/>
            <a:r>
              <a:rPr lang="en-US" altLang="ja-JP" sz="2000" dirty="0">
                <a:solidFill>
                  <a:schemeClr val="tx1"/>
                </a:solidFill>
                <a:latin typeface="BIZ UDPゴシック" panose="020B0400000000000000" pitchFamily="50" charset="-128"/>
                <a:ea typeface="BIZ UDPゴシック" panose="020B0400000000000000" pitchFamily="50" charset="-128"/>
              </a:rPr>
              <a:t>【</a:t>
            </a:r>
            <a:r>
              <a:rPr lang="ja-JP" altLang="en-US" sz="2000" dirty="0">
                <a:solidFill>
                  <a:schemeClr val="tx1"/>
                </a:solidFill>
                <a:latin typeface="BIZ UDPゴシック" panose="020B0400000000000000" pitchFamily="50" charset="-128"/>
                <a:ea typeface="BIZ UDPゴシック" panose="020B0400000000000000" pitchFamily="50" charset="-128"/>
              </a:rPr>
              <a:t>離</a:t>
            </a:r>
            <a:r>
              <a:rPr lang="en-US" altLang="ja-JP" sz="2000" dirty="0">
                <a:solidFill>
                  <a:schemeClr val="tx1"/>
                </a:solidFill>
                <a:latin typeface="BIZ UDPゴシック" panose="020B0400000000000000" pitchFamily="50" charset="-128"/>
                <a:ea typeface="BIZ UDPゴシック" panose="020B0400000000000000" pitchFamily="50" charset="-128"/>
              </a:rPr>
              <a:t>】</a:t>
            </a:r>
            <a:r>
              <a:rPr lang="ja-JP" altLang="en-US" sz="2000" dirty="0">
                <a:solidFill>
                  <a:schemeClr val="tx1"/>
                </a:solidFill>
                <a:latin typeface="BIZ UDPゴシック" panose="020B0400000000000000" pitchFamily="50" charset="-128"/>
                <a:ea typeface="BIZ UDPゴシック" panose="020B0400000000000000" pitchFamily="50" charset="-128"/>
              </a:rPr>
              <a:t>　自分にしかない独自のスタイルを創造し確立する</a:t>
            </a:r>
          </a:p>
          <a:p>
            <a:pPr fontAlgn="base"/>
            <a:r>
              <a:rPr lang="ja-JP" altLang="en-US" sz="2000" dirty="0">
                <a:solidFill>
                  <a:schemeClr val="tx1"/>
                </a:solidFill>
                <a:latin typeface="BIZ UDPゴシック" panose="020B0400000000000000" pitchFamily="50" charset="-128"/>
                <a:ea typeface="BIZ UDPゴシック" panose="020B0400000000000000" pitchFamily="50" charset="-128"/>
              </a:rPr>
              <a:t>　　　　➡「個性」</a:t>
            </a:r>
          </a:p>
        </p:txBody>
      </p:sp>
      <p:sp>
        <p:nvSpPr>
          <p:cNvPr id="6" name="四角形: 角を丸くする 5">
            <a:extLst>
              <a:ext uri="{FF2B5EF4-FFF2-40B4-BE49-F238E27FC236}">
                <a16:creationId xmlns:a16="http://schemas.microsoft.com/office/drawing/2014/main" id="{4BE97D91-EBE1-69F2-7B1F-4CBEE0D45874}"/>
              </a:ext>
            </a:extLst>
          </p:cNvPr>
          <p:cNvSpPr/>
          <p:nvPr/>
        </p:nvSpPr>
        <p:spPr>
          <a:xfrm>
            <a:off x="397863" y="5622304"/>
            <a:ext cx="4316641" cy="1799266"/>
          </a:xfrm>
          <a:prstGeom prst="roundRect">
            <a:avLst>
              <a:gd name="adj" fmla="val 1789"/>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fontAlgn="base"/>
            <a:r>
              <a:rPr lang="ja-JP" altLang="en-US" sz="2200" dirty="0">
                <a:solidFill>
                  <a:schemeClr val="tx1"/>
                </a:solidFill>
                <a:latin typeface="BIZ UDPゴシック" panose="020B0400000000000000" pitchFamily="50" charset="-128"/>
                <a:ea typeface="BIZ UDPゴシック" panose="020B0400000000000000" pitchFamily="50" charset="-128"/>
              </a:rPr>
              <a:t>どうすれば「守破離」できる？</a:t>
            </a:r>
          </a:p>
        </p:txBody>
      </p:sp>
      <p:sp>
        <p:nvSpPr>
          <p:cNvPr id="16" name="四角形: 角を丸くする 15">
            <a:extLst>
              <a:ext uri="{FF2B5EF4-FFF2-40B4-BE49-F238E27FC236}">
                <a16:creationId xmlns:a16="http://schemas.microsoft.com/office/drawing/2014/main" id="{1D36129F-4471-D096-DBE9-4D3B005102CE}"/>
              </a:ext>
            </a:extLst>
          </p:cNvPr>
          <p:cNvSpPr/>
          <p:nvPr/>
        </p:nvSpPr>
        <p:spPr>
          <a:xfrm>
            <a:off x="397863" y="4225753"/>
            <a:ext cx="4316641" cy="1236621"/>
          </a:xfrm>
          <a:prstGeom prst="roundRect">
            <a:avLst>
              <a:gd name="adj" fmla="val 1789"/>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fontAlgn="base"/>
            <a:r>
              <a:rPr lang="ja-JP" altLang="en-US" sz="2200" dirty="0">
                <a:solidFill>
                  <a:schemeClr val="tx1"/>
                </a:solidFill>
                <a:latin typeface="BIZ UDPゴシック" panose="020B0400000000000000" pitchFamily="50" charset="-128"/>
                <a:ea typeface="BIZ UDPゴシック" panose="020B0400000000000000" pitchFamily="50" charset="-128"/>
              </a:rPr>
              <a:t>音が無い世界も音楽、を楽しもう</a:t>
            </a:r>
          </a:p>
        </p:txBody>
      </p:sp>
      <p:sp>
        <p:nvSpPr>
          <p:cNvPr id="17" name="四角形: 角を丸くする 16">
            <a:extLst>
              <a:ext uri="{FF2B5EF4-FFF2-40B4-BE49-F238E27FC236}">
                <a16:creationId xmlns:a16="http://schemas.microsoft.com/office/drawing/2014/main" id="{B89C510B-2C43-87D0-7E70-53F41BAA04D7}"/>
              </a:ext>
            </a:extLst>
          </p:cNvPr>
          <p:cNvSpPr/>
          <p:nvPr/>
        </p:nvSpPr>
        <p:spPr>
          <a:xfrm>
            <a:off x="4832788" y="4243406"/>
            <a:ext cx="7297430" cy="1214622"/>
          </a:xfrm>
          <a:prstGeom prst="roundRect">
            <a:avLst>
              <a:gd name="adj" fmla="val 1789"/>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fontAlgn="base"/>
            <a:r>
              <a:rPr lang="ja-JP" altLang="en-US" sz="2200" dirty="0">
                <a:solidFill>
                  <a:schemeClr val="tx1"/>
                </a:solidFill>
                <a:latin typeface="BIZ UDPゴシック" panose="020B0400000000000000" pitchFamily="50" charset="-128"/>
                <a:ea typeface="BIZ UDPゴシック" panose="020B0400000000000000" pitchFamily="50" charset="-128"/>
              </a:rPr>
              <a:t>“休符”の持つ様々な意味を知る。音楽だけが持つ魅力</a:t>
            </a:r>
          </a:p>
          <a:p>
            <a:pPr fontAlgn="base"/>
            <a:r>
              <a:rPr lang="ja-JP" altLang="en-US" sz="2000" dirty="0">
                <a:solidFill>
                  <a:schemeClr val="tx1"/>
                </a:solidFill>
                <a:latin typeface="BIZ UDPゴシック" panose="020B0400000000000000" pitchFamily="50" charset="-128"/>
                <a:ea typeface="BIZ UDPゴシック" panose="020B0400000000000000" pitchFamily="50" charset="-128"/>
              </a:rPr>
              <a:t>例：ベートーベンの運命の最初は休符で始まる意味</a:t>
            </a:r>
          </a:p>
          <a:p>
            <a:pPr fontAlgn="base"/>
            <a:r>
              <a:rPr lang="ja-JP" altLang="en-US" sz="2000" dirty="0">
                <a:solidFill>
                  <a:schemeClr val="tx1"/>
                </a:solidFill>
                <a:latin typeface="BIZ UDPゴシック" panose="020B0400000000000000" pitchFamily="50" charset="-128"/>
                <a:ea typeface="BIZ UDPゴシック" panose="020B0400000000000000" pitchFamily="50" charset="-128"/>
              </a:rPr>
              <a:t>　　ジョン・ケージの「４分３３秒」が意味しているもの</a:t>
            </a:r>
          </a:p>
        </p:txBody>
      </p:sp>
    </p:spTree>
    <p:extLst>
      <p:ext uri="{BB962C8B-B14F-4D97-AF65-F5344CB8AC3E}">
        <p14:creationId xmlns:p14="http://schemas.microsoft.com/office/powerpoint/2010/main" val="2745123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4DB59FC-14ED-1660-B143-44F9331B1B3C}"/>
              </a:ext>
            </a:extLst>
          </p:cNvPr>
          <p:cNvSpPr/>
          <p:nvPr/>
        </p:nvSpPr>
        <p:spPr>
          <a:xfrm>
            <a:off x="0" y="497023"/>
            <a:ext cx="9666429" cy="707886"/>
          </a:xfrm>
          <a:prstGeom prst="rect">
            <a:avLst/>
          </a:prstGeom>
          <a:noFill/>
        </p:spPr>
        <p:txBody>
          <a:bodyPr wrap="none" lIns="91440" tIns="45720" rIns="91440" bIns="45720">
            <a:spAutoFit/>
          </a:bodyPr>
          <a:lstStyle/>
          <a:p>
            <a:pPr algn="ctr"/>
            <a:r>
              <a:rPr lang="ja-JP" altLang="en-US" sz="40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３．音楽の体験プログラム </a:t>
            </a:r>
            <a:r>
              <a:rPr lang="ja-JP" altLang="en-US" sz="36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ｆｏｒ </a:t>
            </a:r>
            <a:r>
              <a:rPr lang="en-US" altLang="ja-JP" sz="36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Parents</a:t>
            </a:r>
            <a:r>
              <a:rPr lang="ja-JP" altLang="en-US" sz="36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　</a:t>
            </a:r>
          </a:p>
        </p:txBody>
      </p:sp>
      <p:sp>
        <p:nvSpPr>
          <p:cNvPr id="7" name="正方形/長方形 6">
            <a:extLst>
              <a:ext uri="{FF2B5EF4-FFF2-40B4-BE49-F238E27FC236}">
                <a16:creationId xmlns:a16="http://schemas.microsoft.com/office/drawing/2014/main" id="{26282E46-CF89-9394-E176-38F22B2AAB2E}"/>
              </a:ext>
            </a:extLst>
          </p:cNvPr>
          <p:cNvSpPr/>
          <p:nvPr/>
        </p:nvSpPr>
        <p:spPr>
          <a:xfrm>
            <a:off x="2466474" y="1485830"/>
            <a:ext cx="9163613" cy="73866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a:solidFill>
                  <a:schemeClr val="tx1"/>
                </a:solidFill>
                <a:latin typeface="BIZ UDPゴシック" panose="020B0400000000000000" pitchFamily="50" charset="-128"/>
                <a:ea typeface="BIZ UDPゴシック" panose="020B0400000000000000" pitchFamily="50" charset="-128"/>
              </a:rPr>
              <a:t>幼少期（胎児～小学校低学年）の“親”</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8" name="四角形: 角を丸くする 7">
            <a:extLst>
              <a:ext uri="{FF2B5EF4-FFF2-40B4-BE49-F238E27FC236}">
                <a16:creationId xmlns:a16="http://schemas.microsoft.com/office/drawing/2014/main" id="{9683B16B-839A-A95E-247A-C5B2678080EA}"/>
              </a:ext>
            </a:extLst>
          </p:cNvPr>
          <p:cNvSpPr/>
          <p:nvPr/>
        </p:nvSpPr>
        <p:spPr>
          <a:xfrm>
            <a:off x="312821" y="1485830"/>
            <a:ext cx="1997242" cy="738664"/>
          </a:xfrm>
          <a:prstGeom prst="roundRect">
            <a:avLst>
              <a:gd name="adj" fmla="val 10110"/>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600" dirty="0">
                <a:solidFill>
                  <a:schemeClr val="tx1"/>
                </a:solidFill>
                <a:latin typeface="BIZ UDPゴシック" panose="020B0400000000000000" pitchFamily="50" charset="-128"/>
                <a:ea typeface="BIZ UDPゴシック" panose="020B0400000000000000" pitchFamily="50" charset="-128"/>
              </a:rPr>
              <a:t>対象</a:t>
            </a:r>
          </a:p>
        </p:txBody>
      </p:sp>
      <p:sp>
        <p:nvSpPr>
          <p:cNvPr id="9" name="正方形/長方形 8">
            <a:extLst>
              <a:ext uri="{FF2B5EF4-FFF2-40B4-BE49-F238E27FC236}">
                <a16:creationId xmlns:a16="http://schemas.microsoft.com/office/drawing/2014/main" id="{EC6138CD-8123-FADE-8F4F-3636CC57CD36}"/>
              </a:ext>
            </a:extLst>
          </p:cNvPr>
          <p:cNvSpPr/>
          <p:nvPr/>
        </p:nvSpPr>
        <p:spPr>
          <a:xfrm>
            <a:off x="2466474" y="2396219"/>
            <a:ext cx="9163613" cy="73866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a:solidFill>
                  <a:schemeClr val="tx1"/>
                </a:solidFill>
                <a:latin typeface="BIZ UDPゴシック" panose="020B0400000000000000" pitchFamily="50" charset="-128"/>
                <a:ea typeface="BIZ UDPゴシック" panose="020B0400000000000000" pitchFamily="50" charset="-128"/>
              </a:rPr>
              <a:t>幼稚園・保育園・小学校・産婦人科のある病院</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10" name="四角形: 角を丸くする 9">
            <a:extLst>
              <a:ext uri="{FF2B5EF4-FFF2-40B4-BE49-F238E27FC236}">
                <a16:creationId xmlns:a16="http://schemas.microsoft.com/office/drawing/2014/main" id="{14AE8D7A-AA3D-5E25-2A2A-E20D155B5E09}"/>
              </a:ext>
            </a:extLst>
          </p:cNvPr>
          <p:cNvSpPr/>
          <p:nvPr/>
        </p:nvSpPr>
        <p:spPr>
          <a:xfrm>
            <a:off x="312821" y="2396219"/>
            <a:ext cx="1997242" cy="738664"/>
          </a:xfrm>
          <a:prstGeom prst="roundRect">
            <a:avLst>
              <a:gd name="adj" fmla="val 10110"/>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600" dirty="0">
                <a:solidFill>
                  <a:schemeClr val="tx1"/>
                </a:solidFill>
                <a:latin typeface="BIZ UDPゴシック" panose="020B0400000000000000" pitchFamily="50" charset="-128"/>
                <a:ea typeface="BIZ UDPゴシック" panose="020B0400000000000000" pitchFamily="50" charset="-128"/>
              </a:rPr>
              <a:t>場所</a:t>
            </a:r>
          </a:p>
        </p:txBody>
      </p:sp>
      <p:sp>
        <p:nvSpPr>
          <p:cNvPr id="11" name="正方形/長方形 10">
            <a:extLst>
              <a:ext uri="{FF2B5EF4-FFF2-40B4-BE49-F238E27FC236}">
                <a16:creationId xmlns:a16="http://schemas.microsoft.com/office/drawing/2014/main" id="{8D1B9297-01C9-7F94-0199-A35C6B045288}"/>
              </a:ext>
            </a:extLst>
          </p:cNvPr>
          <p:cNvSpPr/>
          <p:nvPr/>
        </p:nvSpPr>
        <p:spPr>
          <a:xfrm>
            <a:off x="2466474" y="3306607"/>
            <a:ext cx="9163613" cy="147362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BIZ UDPゴシック" panose="020B0400000000000000" pitchFamily="50" charset="-128"/>
                <a:ea typeface="BIZ UDPゴシック" panose="020B0400000000000000" pitchFamily="50" charset="-128"/>
              </a:rPr>
              <a:t>音楽が脳の発達に与える影響を解りやすく説明し、幼少期に音楽</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を学ばせることの子供の発達への効果、そして幼少期の子どもの</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体験として音楽の意義を理解してもらう</a:t>
            </a:r>
          </a:p>
        </p:txBody>
      </p:sp>
      <p:sp>
        <p:nvSpPr>
          <p:cNvPr id="12" name="四角形: 角を丸くする 11">
            <a:extLst>
              <a:ext uri="{FF2B5EF4-FFF2-40B4-BE49-F238E27FC236}">
                <a16:creationId xmlns:a16="http://schemas.microsoft.com/office/drawing/2014/main" id="{9965021F-7373-E381-1D3C-EC7E86B91D9A}"/>
              </a:ext>
            </a:extLst>
          </p:cNvPr>
          <p:cNvSpPr/>
          <p:nvPr/>
        </p:nvSpPr>
        <p:spPr>
          <a:xfrm>
            <a:off x="312821" y="3306607"/>
            <a:ext cx="1997242" cy="1473627"/>
          </a:xfrm>
          <a:prstGeom prst="roundRect">
            <a:avLst>
              <a:gd name="adj" fmla="val 8477"/>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600" dirty="0">
                <a:solidFill>
                  <a:schemeClr val="tx1"/>
                </a:solidFill>
                <a:latin typeface="BIZ UDPゴシック" panose="020B0400000000000000" pitchFamily="50" charset="-128"/>
                <a:ea typeface="BIZ UDPゴシック" panose="020B0400000000000000" pitchFamily="50" charset="-128"/>
              </a:rPr>
              <a:t>目的</a:t>
            </a:r>
          </a:p>
        </p:txBody>
      </p:sp>
      <p:sp>
        <p:nvSpPr>
          <p:cNvPr id="13" name="正方形/長方形 12">
            <a:extLst>
              <a:ext uri="{FF2B5EF4-FFF2-40B4-BE49-F238E27FC236}">
                <a16:creationId xmlns:a16="http://schemas.microsoft.com/office/drawing/2014/main" id="{723CFC1D-524B-E481-2A78-FDDC8903D214}"/>
              </a:ext>
            </a:extLst>
          </p:cNvPr>
          <p:cNvSpPr/>
          <p:nvPr/>
        </p:nvSpPr>
        <p:spPr>
          <a:xfrm>
            <a:off x="2466474" y="4898885"/>
            <a:ext cx="9163613" cy="289757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BIZ UDPゴシック" panose="020B0400000000000000" pitchFamily="50" charset="-128"/>
                <a:ea typeface="BIZ UDPゴシック" panose="020B0400000000000000" pitchFamily="50" charset="-128"/>
              </a:rPr>
              <a:t>①講演又は動画視聴</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・篠崎氏　</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・脳科学者　大黒達也先生</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・Ｔｅｄ </a:t>
            </a:r>
            <a:r>
              <a:rPr kumimoji="1" lang="en-US" altLang="ja-JP" sz="2400" dirty="0">
                <a:solidFill>
                  <a:schemeClr val="tx1"/>
                </a:solidFill>
                <a:latin typeface="BIZ UDPゴシック" panose="020B0400000000000000" pitchFamily="50" charset="-128"/>
                <a:ea typeface="BIZ UDPゴシック" panose="020B0400000000000000" pitchFamily="50" charset="-128"/>
              </a:rPr>
              <a:t>Education</a:t>
            </a:r>
            <a:r>
              <a:rPr kumimoji="1" lang="ja-JP" altLang="en-US" sz="2400" dirty="0">
                <a:solidFill>
                  <a:schemeClr val="tx1"/>
                </a:solidFill>
                <a:latin typeface="BIZ UDPゴシック" panose="020B0400000000000000" pitchFamily="50" charset="-128"/>
                <a:ea typeface="BIZ UDPゴシック" panose="020B0400000000000000" pitchFamily="50" charset="-128"/>
              </a:rPr>
              <a:t>より動画</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②ワークショップ</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「子供が好きなことを見つけ、その好奇心をいかに育てるか？」</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③質疑応答＆座談会</a:t>
            </a:r>
          </a:p>
        </p:txBody>
      </p:sp>
      <p:sp>
        <p:nvSpPr>
          <p:cNvPr id="14" name="四角形: 角を丸くする 13">
            <a:extLst>
              <a:ext uri="{FF2B5EF4-FFF2-40B4-BE49-F238E27FC236}">
                <a16:creationId xmlns:a16="http://schemas.microsoft.com/office/drawing/2014/main" id="{F7BBED21-C938-43B6-5CC4-CCDD4CE6D625}"/>
              </a:ext>
            </a:extLst>
          </p:cNvPr>
          <p:cNvSpPr/>
          <p:nvPr/>
        </p:nvSpPr>
        <p:spPr>
          <a:xfrm>
            <a:off x="312821" y="4898885"/>
            <a:ext cx="1997242" cy="2897577"/>
          </a:xfrm>
          <a:prstGeom prst="roundRect">
            <a:avLst>
              <a:gd name="adj" fmla="val 8303"/>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600" dirty="0">
                <a:solidFill>
                  <a:schemeClr val="tx1"/>
                </a:solidFill>
                <a:latin typeface="BIZ UDPゴシック" panose="020B0400000000000000" pitchFamily="50" charset="-128"/>
                <a:ea typeface="BIZ UDPゴシック" panose="020B0400000000000000" pitchFamily="50" charset="-128"/>
              </a:rPr>
              <a:t>プログラム</a:t>
            </a:r>
          </a:p>
        </p:txBody>
      </p:sp>
    </p:spTree>
    <p:extLst>
      <p:ext uri="{BB962C8B-B14F-4D97-AF65-F5344CB8AC3E}">
        <p14:creationId xmlns:p14="http://schemas.microsoft.com/office/powerpoint/2010/main" val="2497670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3DC6E8B-6D5A-BA8F-A09F-288EA7B1722F}"/>
              </a:ext>
            </a:extLst>
          </p:cNvPr>
          <p:cNvSpPr/>
          <p:nvPr/>
        </p:nvSpPr>
        <p:spPr>
          <a:xfrm>
            <a:off x="2622884" y="1453627"/>
            <a:ext cx="9287055" cy="1506141"/>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BIZ UDPゴシック" panose="020B0400000000000000" pitchFamily="50" charset="-128"/>
                <a:ea typeface="BIZ UDPゴシック" panose="020B0400000000000000" pitchFamily="50" charset="-128"/>
              </a:rPr>
              <a:t>音楽を専門に学んだ者が、演奏者でもありながら指導者として活躍できる道を開くために必要な考え方やスキルを身に付け、「</a:t>
            </a:r>
            <a:r>
              <a:rPr kumimoji="1" lang="en-US" altLang="ja-JP" sz="2400" dirty="0">
                <a:solidFill>
                  <a:schemeClr val="tx1"/>
                </a:solidFill>
                <a:latin typeface="BIZ UDPゴシック" panose="020B0400000000000000" pitchFamily="50" charset="-128"/>
                <a:ea typeface="BIZ UDPゴシック" panose="020B0400000000000000" pitchFamily="50" charset="-128"/>
              </a:rPr>
              <a:t>Teaching Artist(</a:t>
            </a:r>
            <a:r>
              <a:rPr kumimoji="1" lang="ja-JP" altLang="en-US" sz="2400" dirty="0">
                <a:solidFill>
                  <a:schemeClr val="tx1"/>
                </a:solidFill>
                <a:latin typeface="BIZ UDPゴシック" panose="020B0400000000000000" pitchFamily="50" charset="-128"/>
                <a:ea typeface="BIZ UDPゴシック" panose="020B0400000000000000" pitchFamily="50" charset="-128"/>
              </a:rPr>
              <a:t>ＴＡ</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」としての資格を取得してもらう</a:t>
            </a:r>
          </a:p>
        </p:txBody>
      </p:sp>
      <p:sp>
        <p:nvSpPr>
          <p:cNvPr id="6" name="正方形/長方形 5">
            <a:extLst>
              <a:ext uri="{FF2B5EF4-FFF2-40B4-BE49-F238E27FC236}">
                <a16:creationId xmlns:a16="http://schemas.microsoft.com/office/drawing/2014/main" id="{867A1630-3D41-8BFF-4774-920F09976C9E}"/>
              </a:ext>
            </a:extLst>
          </p:cNvPr>
          <p:cNvSpPr/>
          <p:nvPr/>
        </p:nvSpPr>
        <p:spPr>
          <a:xfrm>
            <a:off x="386678" y="532062"/>
            <a:ext cx="7423828" cy="738664"/>
          </a:xfrm>
          <a:prstGeom prst="rect">
            <a:avLst/>
          </a:prstGeom>
          <a:noFill/>
        </p:spPr>
        <p:txBody>
          <a:bodyPr wrap="none" lIns="91440" tIns="45720" rIns="91440" bIns="45720">
            <a:spAutoFit/>
          </a:bodyPr>
          <a:lstStyle/>
          <a:p>
            <a:pPr algn="ctr"/>
            <a:r>
              <a:rPr lang="ja-JP" altLang="en-US" sz="42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４．音楽寺子屋 </a:t>
            </a:r>
            <a:r>
              <a:rPr lang="en-US" altLang="ja-JP" sz="42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for Teacher</a:t>
            </a:r>
            <a:endParaRPr lang="ja-JP" altLang="en-US" sz="3600" b="1" cap="none" spc="0" dirty="0">
              <a:ln w="12700">
                <a:solidFill>
                  <a:schemeClr val="accent1"/>
                </a:solidFill>
                <a:prstDash val="solid"/>
              </a:ln>
              <a:pattFill prst="pct50">
                <a:fgClr>
                  <a:schemeClr val="accent1"/>
                </a:fgClr>
                <a:bgClr>
                  <a:schemeClr val="accent1">
                    <a:lumMod val="20000"/>
                    <a:lumOff val="80000"/>
                  </a:schemeClr>
                </a:bgClr>
              </a:patt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64C39F2D-6187-3D45-4B33-2E52683AF80F}"/>
              </a:ext>
            </a:extLst>
          </p:cNvPr>
          <p:cNvSpPr/>
          <p:nvPr/>
        </p:nvSpPr>
        <p:spPr>
          <a:xfrm>
            <a:off x="592673" y="1453627"/>
            <a:ext cx="1909895" cy="1506141"/>
          </a:xfrm>
          <a:prstGeom prst="roundRect">
            <a:avLst>
              <a:gd name="adj" fmla="val 10110"/>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600" dirty="0">
                <a:solidFill>
                  <a:schemeClr val="tx1"/>
                </a:solidFill>
                <a:latin typeface="BIZ UDPゴシック" panose="020B0400000000000000" pitchFamily="50" charset="-128"/>
                <a:ea typeface="BIZ UDPゴシック" panose="020B0400000000000000" pitchFamily="50" charset="-128"/>
              </a:rPr>
              <a:t>目的</a:t>
            </a:r>
          </a:p>
        </p:txBody>
      </p:sp>
      <p:sp>
        <p:nvSpPr>
          <p:cNvPr id="10" name="正方形/長方形 9">
            <a:extLst>
              <a:ext uri="{FF2B5EF4-FFF2-40B4-BE49-F238E27FC236}">
                <a16:creationId xmlns:a16="http://schemas.microsoft.com/office/drawing/2014/main" id="{CA5F83DD-3C7C-6666-8865-AEE0B0580823}"/>
              </a:ext>
            </a:extLst>
          </p:cNvPr>
          <p:cNvSpPr/>
          <p:nvPr/>
        </p:nvSpPr>
        <p:spPr>
          <a:xfrm>
            <a:off x="2622884" y="3092115"/>
            <a:ext cx="9287055" cy="4596063"/>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BIZ UDPゴシック" panose="020B0400000000000000" pitchFamily="50" charset="-128"/>
                <a:ea typeface="BIZ UDPゴシック" panose="020B0400000000000000" pitchFamily="50" charset="-128"/>
              </a:rPr>
              <a:t>１．篠崎氏の講演又は動画の視聴</a:t>
            </a:r>
          </a:p>
          <a:p>
            <a:r>
              <a:rPr kumimoji="1" lang="ja-JP" altLang="en-US" sz="2200" dirty="0">
                <a:solidFill>
                  <a:schemeClr val="tx1"/>
                </a:solidFill>
                <a:latin typeface="BIZ UDPゴシック" panose="020B0400000000000000" pitchFamily="50" charset="-128"/>
                <a:ea typeface="BIZ UDPゴシック" panose="020B0400000000000000" pitchFamily="50" charset="-128"/>
              </a:rPr>
              <a:t>　　－「伝承と守破離」を生徒に浸透させるために必要な指導者の心得</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２．海外と日本におけるＴＡの活動についての講義</a:t>
            </a:r>
          </a:p>
          <a:p>
            <a:r>
              <a:rPr kumimoji="1" lang="ja-JP" altLang="en-US" sz="2200" dirty="0">
                <a:solidFill>
                  <a:schemeClr val="tx1"/>
                </a:solidFill>
                <a:latin typeface="BIZ UDPゴシック" panose="020B0400000000000000" pitchFamily="50" charset="-128"/>
                <a:ea typeface="BIZ UDPゴシック" panose="020B0400000000000000" pitchFamily="50" charset="-128"/>
              </a:rPr>
              <a:t>　　－日本のＴＡ推進の第一人者である音楽学者久保田慶一氏の動画視聴</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３．「音楽の探求プログラム」についての説明</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山中</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４．日本における子ども向け音楽教育プログラムの実例紹介</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山中</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2400" dirty="0">
                <a:solidFill>
                  <a:schemeClr val="tx1"/>
                </a:solidFill>
                <a:latin typeface="BIZ UDPゴシック" panose="020B0400000000000000" pitchFamily="50" charset="-128"/>
                <a:ea typeface="BIZ UDPゴシック" panose="020B0400000000000000" pitchFamily="50" charset="-128"/>
              </a:rPr>
              <a:t>５．子どもの親に対して行うべき教育</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「音楽寺子屋 </a:t>
            </a:r>
            <a:r>
              <a:rPr kumimoji="1" lang="en-US" altLang="ja-JP" sz="2400" dirty="0">
                <a:solidFill>
                  <a:schemeClr val="tx1"/>
                </a:solidFill>
                <a:latin typeface="BIZ UDPゴシック" panose="020B0400000000000000" pitchFamily="50" charset="-128"/>
                <a:ea typeface="BIZ UDPゴシック" panose="020B0400000000000000" pitchFamily="50" charset="-128"/>
              </a:rPr>
              <a:t>for Parents</a:t>
            </a:r>
            <a:r>
              <a:rPr kumimoji="1" lang="ja-JP" altLang="en-US" sz="2400" dirty="0">
                <a:solidFill>
                  <a:schemeClr val="tx1"/>
                </a:solidFill>
                <a:latin typeface="BIZ UDPゴシック" panose="020B0400000000000000" pitchFamily="50" charset="-128"/>
                <a:ea typeface="BIZ UDPゴシック" panose="020B0400000000000000" pitchFamily="50" charset="-128"/>
              </a:rPr>
              <a:t>」の動画を視聴　</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６．ワークショップ</a:t>
            </a:r>
          </a:p>
          <a:p>
            <a:r>
              <a:rPr kumimoji="1" lang="ja-JP" altLang="en-US" sz="2200" dirty="0">
                <a:solidFill>
                  <a:schemeClr val="tx1"/>
                </a:solidFill>
                <a:latin typeface="BIZ UDPゴシック" panose="020B0400000000000000" pitchFamily="50" charset="-128"/>
                <a:ea typeface="BIZ UDPゴシック" panose="020B0400000000000000" pitchFamily="50" charset="-128"/>
              </a:rPr>
              <a:t>　　・今までの「教え方」をどう変えていくべきか？</a:t>
            </a:r>
          </a:p>
          <a:p>
            <a:r>
              <a:rPr kumimoji="1" lang="ja-JP" altLang="en-US" sz="2200" dirty="0">
                <a:solidFill>
                  <a:schemeClr val="tx1"/>
                </a:solidFill>
                <a:latin typeface="BIZ UDPゴシック" panose="020B0400000000000000" pitchFamily="50" charset="-128"/>
                <a:ea typeface="BIZ UDPゴシック" panose="020B0400000000000000" pitchFamily="50" charset="-128"/>
              </a:rPr>
              <a:t>　　・自分なりの育成プログラムの作成</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７．篠崎氏との座談会　</a:t>
            </a:r>
          </a:p>
        </p:txBody>
      </p:sp>
      <p:sp>
        <p:nvSpPr>
          <p:cNvPr id="11" name="四角形: 角を丸くする 10">
            <a:extLst>
              <a:ext uri="{FF2B5EF4-FFF2-40B4-BE49-F238E27FC236}">
                <a16:creationId xmlns:a16="http://schemas.microsoft.com/office/drawing/2014/main" id="{AEFB3F65-F731-72D2-AB45-5C61F272A953}"/>
              </a:ext>
            </a:extLst>
          </p:cNvPr>
          <p:cNvSpPr/>
          <p:nvPr/>
        </p:nvSpPr>
        <p:spPr>
          <a:xfrm>
            <a:off x="592673" y="3092115"/>
            <a:ext cx="1909895" cy="4596063"/>
          </a:xfrm>
          <a:prstGeom prst="roundRect">
            <a:avLst>
              <a:gd name="adj" fmla="val 7310"/>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600" dirty="0">
                <a:solidFill>
                  <a:schemeClr val="tx1"/>
                </a:solidFill>
                <a:latin typeface="BIZ UDPゴシック" panose="020B0400000000000000" pitchFamily="50" charset="-128"/>
                <a:ea typeface="BIZ UDPゴシック" panose="020B0400000000000000" pitchFamily="50" charset="-128"/>
              </a:rPr>
              <a:t>プログラム</a:t>
            </a:r>
            <a:endParaRPr kumimoji="1" lang="ja-JP" altLang="en-US" sz="20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397494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BCB83D9F-3976-A09A-320A-9F2A375CD127}"/>
              </a:ext>
            </a:extLst>
          </p:cNvPr>
          <p:cNvSpPr/>
          <p:nvPr/>
        </p:nvSpPr>
        <p:spPr>
          <a:xfrm>
            <a:off x="2183966" y="1275347"/>
            <a:ext cx="9725973" cy="185205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BIZ UDPゴシック" panose="020B0400000000000000" pitchFamily="50" charset="-128"/>
                <a:ea typeface="BIZ UDPゴシック" panose="020B0400000000000000" pitchFamily="50" charset="-128"/>
              </a:rPr>
              <a:t>音楽を通じて、企業・団体の経営者や幹部が会社や部署のリーダーが</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大切にするべきことについて理解を求める</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①社会貢献活動のあり方</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②社員の感受性・創造性・表現力など総合的な人間力の養成</a:t>
            </a:r>
          </a:p>
        </p:txBody>
      </p:sp>
      <p:sp>
        <p:nvSpPr>
          <p:cNvPr id="6" name="正方形/長方形 5">
            <a:extLst>
              <a:ext uri="{FF2B5EF4-FFF2-40B4-BE49-F238E27FC236}">
                <a16:creationId xmlns:a16="http://schemas.microsoft.com/office/drawing/2014/main" id="{F1AF14D5-D16E-4425-3200-A536E0E428AD}"/>
              </a:ext>
            </a:extLst>
          </p:cNvPr>
          <p:cNvSpPr/>
          <p:nvPr/>
        </p:nvSpPr>
        <p:spPr>
          <a:xfrm>
            <a:off x="409793" y="330198"/>
            <a:ext cx="7040710" cy="738664"/>
          </a:xfrm>
          <a:prstGeom prst="rect">
            <a:avLst/>
          </a:prstGeom>
          <a:noFill/>
        </p:spPr>
        <p:txBody>
          <a:bodyPr wrap="none" lIns="91440" tIns="45720" rIns="91440" bIns="45720">
            <a:spAutoFit/>
          </a:bodyPr>
          <a:lstStyle/>
          <a:p>
            <a:pPr algn="ctr"/>
            <a:r>
              <a:rPr lang="ja-JP" altLang="en-US" sz="42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５．音楽寺子屋 </a:t>
            </a:r>
            <a:r>
              <a:rPr lang="en-US" altLang="ja-JP" sz="42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for Leader</a:t>
            </a:r>
            <a:endParaRPr lang="ja-JP" altLang="en-US" sz="3600" b="1" cap="none" spc="0" dirty="0">
              <a:ln w="12700">
                <a:solidFill>
                  <a:schemeClr val="accent1"/>
                </a:solidFill>
                <a:prstDash val="solid"/>
              </a:ln>
              <a:pattFill prst="pct50">
                <a:fgClr>
                  <a:schemeClr val="accent1"/>
                </a:fgClr>
                <a:bgClr>
                  <a:schemeClr val="accent1">
                    <a:lumMod val="20000"/>
                    <a:lumOff val="80000"/>
                  </a:schemeClr>
                </a:bgClr>
              </a:pattFill>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BEC05363-B127-C92C-9EE6-37C0F2A4A5F6}"/>
              </a:ext>
            </a:extLst>
          </p:cNvPr>
          <p:cNvSpPr/>
          <p:nvPr/>
        </p:nvSpPr>
        <p:spPr>
          <a:xfrm>
            <a:off x="592673" y="1275347"/>
            <a:ext cx="1448789" cy="1852054"/>
          </a:xfrm>
          <a:prstGeom prst="roundRect">
            <a:avLst>
              <a:gd name="adj" fmla="val 10110"/>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600" dirty="0">
                <a:solidFill>
                  <a:schemeClr val="tx1"/>
                </a:solidFill>
                <a:latin typeface="BIZ UDPゴシック" panose="020B0400000000000000" pitchFamily="50" charset="-128"/>
                <a:ea typeface="BIZ UDPゴシック" panose="020B0400000000000000" pitchFamily="50" charset="-128"/>
              </a:rPr>
              <a:t>目的</a:t>
            </a:r>
          </a:p>
        </p:txBody>
      </p:sp>
      <p:sp>
        <p:nvSpPr>
          <p:cNvPr id="8" name="正方形/長方形 7">
            <a:extLst>
              <a:ext uri="{FF2B5EF4-FFF2-40B4-BE49-F238E27FC236}">
                <a16:creationId xmlns:a16="http://schemas.microsoft.com/office/drawing/2014/main" id="{DE1FD7DA-752C-738C-8B0F-2FE103DE189C}"/>
              </a:ext>
            </a:extLst>
          </p:cNvPr>
          <p:cNvSpPr/>
          <p:nvPr/>
        </p:nvSpPr>
        <p:spPr>
          <a:xfrm>
            <a:off x="2183966" y="3300329"/>
            <a:ext cx="9725973" cy="135589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BIZ UDPゴシック" panose="020B0400000000000000" pitchFamily="50" charset="-128"/>
                <a:ea typeface="BIZ UDPゴシック" panose="020B0400000000000000" pitchFamily="50" charset="-128"/>
              </a:rPr>
              <a:t>①“守破離”の精神を社員に浸透させること</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②長年のコンマス経験から話す組織運営で大切にするべきこと</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など、気儀容・団体のニーズに応じて対応</a:t>
            </a:r>
          </a:p>
        </p:txBody>
      </p:sp>
      <p:sp>
        <p:nvSpPr>
          <p:cNvPr id="9" name="四角形: 角を丸くする 8">
            <a:extLst>
              <a:ext uri="{FF2B5EF4-FFF2-40B4-BE49-F238E27FC236}">
                <a16:creationId xmlns:a16="http://schemas.microsoft.com/office/drawing/2014/main" id="{8EEF6D71-B262-9626-1682-75224815DDD9}"/>
              </a:ext>
            </a:extLst>
          </p:cNvPr>
          <p:cNvSpPr/>
          <p:nvPr/>
        </p:nvSpPr>
        <p:spPr>
          <a:xfrm>
            <a:off x="592673" y="3300329"/>
            <a:ext cx="1448789" cy="1355892"/>
          </a:xfrm>
          <a:prstGeom prst="roundRect">
            <a:avLst>
              <a:gd name="adj" fmla="val 10715"/>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600" dirty="0">
                <a:solidFill>
                  <a:schemeClr val="tx1"/>
                </a:solidFill>
                <a:latin typeface="BIZ UDPゴシック" panose="020B0400000000000000" pitchFamily="50" charset="-128"/>
                <a:ea typeface="BIZ UDPゴシック" panose="020B0400000000000000" pitchFamily="50" charset="-128"/>
              </a:rPr>
              <a:t>テーマ</a:t>
            </a:r>
          </a:p>
        </p:txBody>
      </p:sp>
      <p:sp>
        <p:nvSpPr>
          <p:cNvPr id="10" name="正方形/長方形 9">
            <a:extLst>
              <a:ext uri="{FF2B5EF4-FFF2-40B4-BE49-F238E27FC236}">
                <a16:creationId xmlns:a16="http://schemas.microsoft.com/office/drawing/2014/main" id="{66BA2ACF-4DA9-44A7-35FC-138D9070CEFE}"/>
              </a:ext>
            </a:extLst>
          </p:cNvPr>
          <p:cNvSpPr/>
          <p:nvPr/>
        </p:nvSpPr>
        <p:spPr>
          <a:xfrm>
            <a:off x="2183966" y="4829149"/>
            <a:ext cx="9725973" cy="2848002"/>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200" dirty="0">
                <a:solidFill>
                  <a:schemeClr val="tx1"/>
                </a:solidFill>
                <a:latin typeface="BIZ UDPゴシック" panose="020B0400000000000000" pitchFamily="50" charset="-128"/>
                <a:ea typeface="BIZ UDPゴシック" panose="020B0400000000000000" pitchFamily="50" charset="-128"/>
              </a:rPr>
              <a:t>〇講演　　篠崎史紀　　　</a:t>
            </a:r>
          </a:p>
          <a:p>
            <a:r>
              <a:rPr kumimoji="1" lang="ja-JP" altLang="en-US" sz="2200" dirty="0">
                <a:solidFill>
                  <a:schemeClr val="tx1"/>
                </a:solidFill>
                <a:latin typeface="BIZ UDPゴシック" panose="020B0400000000000000" pitchFamily="50" charset="-128"/>
                <a:ea typeface="BIZ UDPゴシック" panose="020B0400000000000000" pitchFamily="50" charset="-128"/>
              </a:rPr>
              <a:t>〇演奏　二重奏　篠崎史紀</a:t>
            </a:r>
            <a:r>
              <a:rPr kumimoji="1" lang="en-US" altLang="ja-JP" sz="2200" dirty="0">
                <a:solidFill>
                  <a:schemeClr val="tx1"/>
                </a:solidFill>
                <a:latin typeface="BIZ UDPゴシック" panose="020B0400000000000000" pitchFamily="50" charset="-128"/>
                <a:ea typeface="BIZ UDPゴシック" panose="020B0400000000000000" pitchFamily="50" charset="-128"/>
              </a:rPr>
              <a:t>(</a:t>
            </a:r>
            <a:r>
              <a:rPr kumimoji="1" lang="en-US" altLang="ja-JP" sz="2200" dirty="0" err="1">
                <a:solidFill>
                  <a:schemeClr val="tx1"/>
                </a:solidFill>
                <a:latin typeface="BIZ UDPゴシック" panose="020B0400000000000000" pitchFamily="50" charset="-128"/>
                <a:ea typeface="BIZ UDPゴシック" panose="020B0400000000000000" pitchFamily="50" charset="-128"/>
              </a:rPr>
              <a:t>Vn</a:t>
            </a:r>
            <a:r>
              <a:rPr kumimoji="1" lang="en-US" altLang="ja-JP" sz="2200" dirty="0">
                <a:solidFill>
                  <a:schemeClr val="tx1"/>
                </a:solidFill>
                <a:latin typeface="BIZ UDPゴシック" panose="020B0400000000000000" pitchFamily="50" charset="-128"/>
                <a:ea typeface="BIZ UDPゴシック" panose="020B0400000000000000" pitchFamily="50" charset="-128"/>
              </a:rPr>
              <a:t>)</a:t>
            </a:r>
            <a:r>
              <a:rPr kumimoji="1" lang="ja-JP" altLang="en-US" sz="2200" dirty="0">
                <a:solidFill>
                  <a:schemeClr val="tx1"/>
                </a:solidFill>
                <a:latin typeface="BIZ UDPゴシック" panose="020B0400000000000000" pitchFamily="50" charset="-128"/>
                <a:ea typeface="BIZ UDPゴシック" panose="020B0400000000000000" pitchFamily="50" charset="-128"/>
              </a:rPr>
              <a:t>、〇〇</a:t>
            </a:r>
            <a:r>
              <a:rPr kumimoji="1" lang="en-US" altLang="ja-JP" sz="2200" dirty="0">
                <a:solidFill>
                  <a:schemeClr val="tx1"/>
                </a:solidFill>
                <a:latin typeface="BIZ UDPゴシック" panose="020B0400000000000000" pitchFamily="50" charset="-128"/>
                <a:ea typeface="BIZ UDPゴシック" panose="020B0400000000000000" pitchFamily="50" charset="-128"/>
              </a:rPr>
              <a:t>(p)</a:t>
            </a:r>
            <a:endParaRPr kumimoji="1" lang="ja-JP" altLang="en-US" sz="2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2200" dirty="0">
                <a:solidFill>
                  <a:schemeClr val="tx1"/>
                </a:solidFill>
                <a:latin typeface="BIZ UDPゴシック" panose="020B0400000000000000" pitchFamily="50" charset="-128"/>
                <a:ea typeface="BIZ UDPゴシック" panose="020B0400000000000000" pitchFamily="50" charset="-128"/>
              </a:rPr>
              <a:t>〇座談会</a:t>
            </a:r>
            <a:r>
              <a:rPr kumimoji="1" lang="en-US" altLang="ja-JP" sz="2200" dirty="0">
                <a:solidFill>
                  <a:schemeClr val="tx1"/>
                </a:solidFill>
                <a:latin typeface="BIZ UDPゴシック" panose="020B0400000000000000" pitchFamily="50" charset="-128"/>
                <a:ea typeface="BIZ UDPゴシック" panose="020B0400000000000000" pitchFamily="50" charset="-128"/>
              </a:rPr>
              <a:t>(</a:t>
            </a:r>
            <a:r>
              <a:rPr kumimoji="1" lang="ja-JP" altLang="en-US" sz="2200" dirty="0">
                <a:solidFill>
                  <a:schemeClr val="tx1"/>
                </a:solidFill>
                <a:latin typeface="BIZ UDPゴシック" panose="020B0400000000000000" pitchFamily="50" charset="-128"/>
                <a:ea typeface="BIZ UDPゴシック" panose="020B0400000000000000" pitchFamily="50" charset="-128"/>
              </a:rPr>
              <a:t>テーマ例</a:t>
            </a:r>
            <a:r>
              <a:rPr kumimoji="1" lang="en-US" altLang="ja-JP" sz="2200" dirty="0">
                <a:solidFill>
                  <a:schemeClr val="tx1"/>
                </a:solidFill>
                <a:latin typeface="BIZ UDPゴシック" panose="020B0400000000000000" pitchFamily="50" charset="-128"/>
                <a:ea typeface="BIZ UDPゴシック" panose="020B0400000000000000" pitchFamily="50" charset="-128"/>
              </a:rPr>
              <a:t>)</a:t>
            </a:r>
            <a:r>
              <a:rPr kumimoji="1" lang="ja-JP" altLang="en-US" sz="2200" dirty="0">
                <a:solidFill>
                  <a:schemeClr val="tx1"/>
                </a:solidFill>
                <a:latin typeface="BIZ UDPゴシック" panose="020B0400000000000000" pitchFamily="50" charset="-128"/>
                <a:ea typeface="BIZ UDPゴシック" panose="020B0400000000000000" pitchFamily="50" charset="-128"/>
              </a:rPr>
              <a:t>　</a:t>
            </a:r>
          </a:p>
          <a:p>
            <a:r>
              <a:rPr kumimoji="1" lang="ja-JP" altLang="en-US" sz="2200" dirty="0">
                <a:solidFill>
                  <a:schemeClr val="tx1"/>
                </a:solidFill>
                <a:latin typeface="BIZ UDPゴシック" panose="020B0400000000000000" pitchFamily="50" charset="-128"/>
                <a:ea typeface="BIZ UDPゴシック" panose="020B0400000000000000" pitchFamily="50" charset="-128"/>
              </a:rPr>
              <a:t>　　・各社における子どもの体験格差解消に向けた活動にどのように音楽を取</a:t>
            </a:r>
          </a:p>
          <a:p>
            <a:r>
              <a:rPr kumimoji="1" lang="ja-JP" altLang="en-US" sz="2200" dirty="0">
                <a:solidFill>
                  <a:schemeClr val="tx1"/>
                </a:solidFill>
                <a:latin typeface="BIZ UDPゴシック" panose="020B0400000000000000" pitchFamily="50" charset="-128"/>
                <a:ea typeface="BIZ UDPゴシック" panose="020B0400000000000000" pitchFamily="50" charset="-128"/>
              </a:rPr>
              <a:t>　　　り込んでいけばいいか？</a:t>
            </a:r>
          </a:p>
          <a:p>
            <a:r>
              <a:rPr kumimoji="1" lang="ja-JP" altLang="en-US" sz="2200" dirty="0">
                <a:solidFill>
                  <a:schemeClr val="tx1"/>
                </a:solidFill>
                <a:latin typeface="BIZ UDPゴシック" panose="020B0400000000000000" pitchFamily="50" charset="-128"/>
                <a:ea typeface="BIZ UDPゴシック" panose="020B0400000000000000" pitchFamily="50" charset="-128"/>
              </a:rPr>
              <a:t>　　・社員の多様性をどう組み合わせ、社員同士が“アンサンブル”しなからプロ</a:t>
            </a:r>
          </a:p>
          <a:p>
            <a:r>
              <a:rPr kumimoji="1" lang="ja-JP" altLang="en-US" sz="2200" dirty="0">
                <a:solidFill>
                  <a:schemeClr val="tx1"/>
                </a:solidFill>
                <a:latin typeface="BIZ UDPゴシック" panose="020B0400000000000000" pitchFamily="50" charset="-128"/>
                <a:ea typeface="BIZ UDPゴシック" panose="020B0400000000000000" pitchFamily="50" charset="-128"/>
              </a:rPr>
              <a:t>　　　ジェクトを成功させることができるか</a:t>
            </a:r>
          </a:p>
        </p:txBody>
      </p:sp>
      <p:sp>
        <p:nvSpPr>
          <p:cNvPr id="11" name="四角形: 角を丸くする 10">
            <a:extLst>
              <a:ext uri="{FF2B5EF4-FFF2-40B4-BE49-F238E27FC236}">
                <a16:creationId xmlns:a16="http://schemas.microsoft.com/office/drawing/2014/main" id="{7823093D-500A-9789-F989-AFB532F943E8}"/>
              </a:ext>
            </a:extLst>
          </p:cNvPr>
          <p:cNvSpPr/>
          <p:nvPr/>
        </p:nvSpPr>
        <p:spPr>
          <a:xfrm>
            <a:off x="592673" y="4829149"/>
            <a:ext cx="1448789" cy="2848002"/>
          </a:xfrm>
          <a:prstGeom prst="roundRect">
            <a:avLst>
              <a:gd name="adj" fmla="val 10460"/>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600" dirty="0">
                <a:solidFill>
                  <a:schemeClr val="tx1"/>
                </a:solidFill>
                <a:latin typeface="BIZ UDPゴシック" panose="020B0400000000000000" pitchFamily="50" charset="-128"/>
                <a:ea typeface="BIZ UDPゴシック" panose="020B0400000000000000" pitchFamily="50" charset="-128"/>
              </a:rPr>
              <a:t>プロ</a:t>
            </a:r>
          </a:p>
          <a:p>
            <a:pPr algn="ctr"/>
            <a:r>
              <a:rPr kumimoji="1" lang="ja-JP" altLang="en-US" sz="2600" dirty="0">
                <a:solidFill>
                  <a:schemeClr val="tx1"/>
                </a:solidFill>
                <a:latin typeface="BIZ UDPゴシック" panose="020B0400000000000000" pitchFamily="50" charset="-128"/>
                <a:ea typeface="BIZ UDPゴシック" panose="020B0400000000000000" pitchFamily="50" charset="-128"/>
              </a:rPr>
              <a:t>グラム</a:t>
            </a:r>
          </a:p>
          <a:p>
            <a:pPr algn="ctr"/>
            <a:r>
              <a:rPr kumimoji="1" lang="en-US" altLang="ja-JP" sz="2000" dirty="0">
                <a:solidFill>
                  <a:schemeClr val="tx1"/>
                </a:solidFill>
                <a:latin typeface="BIZ UDPゴシック" panose="020B0400000000000000" pitchFamily="50" charset="-128"/>
                <a:ea typeface="BIZ UDPゴシック" panose="020B0400000000000000" pitchFamily="50" charset="-128"/>
              </a:rPr>
              <a:t>(</a:t>
            </a:r>
            <a:r>
              <a:rPr kumimoji="1" lang="ja-JP" altLang="en-US" sz="2000" dirty="0">
                <a:solidFill>
                  <a:schemeClr val="tx1"/>
                </a:solidFill>
                <a:latin typeface="BIZ UDPゴシック" panose="020B0400000000000000" pitchFamily="50" charset="-128"/>
                <a:ea typeface="BIZ UDPゴシック" panose="020B0400000000000000" pitchFamily="50" charset="-128"/>
              </a:rPr>
              <a:t>敬称略</a:t>
            </a:r>
            <a:r>
              <a:rPr kumimoji="1" lang="en-US" altLang="ja-JP" sz="2000" dirty="0">
                <a:solidFill>
                  <a:schemeClr val="tx1"/>
                </a:solidFill>
                <a:latin typeface="BIZ UDPゴシック" panose="020B0400000000000000" pitchFamily="50" charset="-128"/>
                <a:ea typeface="BIZ UDPゴシック" panose="020B0400000000000000" pitchFamily="50" charset="-128"/>
              </a:rPr>
              <a:t>)</a:t>
            </a:r>
            <a:endParaRPr kumimoji="1" lang="ja-JP" altLang="en-US" sz="20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294326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170703</TotalTime>
  <Words>1139</Words>
  <Application>Microsoft Office PowerPoint</Application>
  <PresentationFormat>ユーザー設定</PresentationFormat>
  <Paragraphs>120</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BIZ UDPゴシック</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康史 山中</dc:creator>
  <cp:lastModifiedBy>康史 山中</cp:lastModifiedBy>
  <cp:revision>3717</cp:revision>
  <cp:lastPrinted>2025-03-13T12:01:17Z</cp:lastPrinted>
  <dcterms:created xsi:type="dcterms:W3CDTF">2024-09-09T05:24:00Z</dcterms:created>
  <dcterms:modified xsi:type="dcterms:W3CDTF">2025-03-28T08:14:25Z</dcterms:modified>
</cp:coreProperties>
</file>